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9"/>
  </p:notesMasterIdLst>
  <p:sldIdLst>
    <p:sldId id="256" r:id="rId2"/>
    <p:sldId id="262" r:id="rId3"/>
    <p:sldId id="264" r:id="rId4"/>
    <p:sldId id="30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286" r:id="rId15"/>
    <p:sldId id="296" r:id="rId16"/>
    <p:sldId id="290" r:id="rId17"/>
    <p:sldId id="293" r:id="rId18"/>
  </p:sldIdLst>
  <p:sldSz cx="9144000" cy="5143500" type="screen16x9"/>
  <p:notesSz cx="6858000" cy="9144000"/>
  <p:embeddedFontLs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Josefin Slab" pitchFamily="2" charset="0"/>
      <p:regular r:id="rId24"/>
      <p:bold r:id="rId25"/>
      <p:italic r:id="rId26"/>
      <p:boldItalic r:id="rId27"/>
    </p:embeddedFont>
    <p:embeddedFont>
      <p:font typeface="Passion One" panose="020B0604020202020204" charset="0"/>
      <p:regular r:id="rId28"/>
      <p:bold r:id="rId29"/>
    </p:embeddedFont>
    <p:embeddedFont>
      <p:font typeface="Prata" panose="020B0604020202020204" charset="0"/>
      <p:regular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Yanone Kaffeesatz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F689B9-F02E-463C-A8C4-BB422A3D0AD0}">
  <a:tblStyle styleId="{D1F689B9-F02E-463C-A8C4-BB422A3D0A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028" autoAdjust="0"/>
  </p:normalViewPr>
  <p:slideViewPr>
    <p:cSldViewPr snapToGrid="0">
      <p:cViewPr varScale="1">
        <p:scale>
          <a:sx n="124" d="100"/>
          <a:sy n="124" d="100"/>
        </p:scale>
        <p:origin x="632" y="84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oth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3D_computer_graphics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wtonian_Physic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Physics_engine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d8a5d68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d8a5d68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cc4eba5a6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cc4eba5a6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n-US" sz="20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Cloth modeling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 term used for simulating </a:t>
            </a:r>
            <a:r>
              <a:rPr lang="en-US" sz="20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loth"/>
              </a:rPr>
              <a:t>cloth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within a computer program, usually in the context of </a:t>
            </a:r>
            <a:r>
              <a:rPr lang="en-US" sz="20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3D computer graphics"/>
              </a:rPr>
              <a:t>3D computer graphics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The main approaches used for this may be classified into three basic types: geometric, physical, and particle/energy.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cc4eba5a6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cc4eba5a6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Most models of cloth are based on "particles" of mass connected in some manner of mesh.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Newtonian Physics"/>
              </a:rPr>
              <a:t>Newtonian Physics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used to model each particle through the use of a "black box" called a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Physics engine"/>
              </a:rPr>
              <a:t>physics engine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158750" indent="0" algn="l">
              <a:buNone/>
            </a:pP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158750" indent="0" algn="l"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This involves using the basic law of motion (Newton's Second Law): F=ma</a:t>
            </a:r>
          </a:p>
          <a:p>
            <a:pPr marL="158750" indent="0" algn="l">
              <a:buNone/>
            </a:pP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158750" indent="0" algn="l"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all of these models, the goal is to find the position and shape of a piece of fabric using this basic equation and several other methods.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 date, making the clothing of a digital character automatically fold in a natural way remains a challenge for many animators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addition to their use in film, advertising and other modes of public display, computer generated images of clothing are now routinely used by top fashion design firms.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706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13b33744241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13b33744241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First character’s wardrobe is designed.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Once its done, all the art reference gets handed over to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pixar’s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character tailoring artist who basically act as digital tailors for the film.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Its their job to worry about every single piece of clothing you see in a movie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Their first task is to bring the clothes into virtual form by modeling them in the computer ,they build a 3d shape or model of each garment ,then fit it on the character model also known as the skin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 part of the fitting process they’ll take the character through a series of animated poses to see how the clothing fits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When </a:t>
            </a:r>
            <a:r>
              <a:rPr lang="en-US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Hanifa</a:t>
            </a:r>
            <a:r>
              <a:rPr lang="en-US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brand runway was cancelled at a New York Fashion Week because of COVID</a:t>
            </a:r>
          </a:p>
          <a:p>
            <a:r>
              <a:rPr lang="en-US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,her founder </a:t>
            </a:r>
            <a:r>
              <a:rPr lang="en-US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Anifa</a:t>
            </a:r>
            <a:r>
              <a:rPr lang="en-US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Mvuemba</a:t>
            </a:r>
            <a:r>
              <a:rPr lang="en-US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decided to turn it into a virtual one and stream it over Instagram Live,</a:t>
            </a:r>
          </a:p>
          <a:p>
            <a:r>
              <a:rPr lang="en-US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transforming each garment in a 3D image, and fitting and moving them onto the body of avatars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16254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ed14aa2be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ed14aa2be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ged15a2965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3" name="Google Shape;2773;ged15a2965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852550"/>
            <a:ext cx="5229000" cy="29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4312925"/>
            <a:ext cx="46536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713225" y="247650"/>
            <a:ext cx="19728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713250" y="1809750"/>
            <a:ext cx="47160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000"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713525" y="2250175"/>
            <a:ext cx="47154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713250" y="3360775"/>
            <a:ext cx="47160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000"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713525" y="3801225"/>
            <a:ext cx="47154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13250" y="534768"/>
            <a:ext cx="7717500" cy="5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veat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713225" y="2533800"/>
            <a:ext cx="4144500" cy="11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713225" y="1490700"/>
            <a:ext cx="4144500" cy="75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>
            <a:spLocks noGrp="1"/>
          </p:cNvSpPr>
          <p:nvPr>
            <p:ph type="subTitle" idx="1"/>
          </p:nvPr>
        </p:nvSpPr>
        <p:spPr>
          <a:xfrm>
            <a:off x="1442525" y="3371850"/>
            <a:ext cx="26340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2000"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18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18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18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18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18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18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18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18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2"/>
          </p:nvPr>
        </p:nvSpPr>
        <p:spPr>
          <a:xfrm>
            <a:off x="5067775" y="3371850"/>
            <a:ext cx="26337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2000"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18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18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18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18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18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18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18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18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3"/>
          </p:nvPr>
        </p:nvSpPr>
        <p:spPr>
          <a:xfrm>
            <a:off x="5067446" y="3852277"/>
            <a:ext cx="2634000" cy="6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4"/>
          </p:nvPr>
        </p:nvSpPr>
        <p:spPr>
          <a:xfrm>
            <a:off x="1442525" y="3852050"/>
            <a:ext cx="2634000" cy="6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713250" y="534768"/>
            <a:ext cx="7717500" cy="5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veat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5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>
            <a:spLocks noGrp="1"/>
          </p:cNvSpPr>
          <p:nvPr>
            <p:ph type="subTitle" idx="1"/>
          </p:nvPr>
        </p:nvSpPr>
        <p:spPr>
          <a:xfrm>
            <a:off x="713250" y="1114000"/>
            <a:ext cx="7717500" cy="3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713250" y="534768"/>
            <a:ext cx="7717500" cy="5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veat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9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1060893" y="752475"/>
            <a:ext cx="4515900" cy="7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subTitle" idx="1"/>
          </p:nvPr>
        </p:nvSpPr>
        <p:spPr>
          <a:xfrm>
            <a:off x="1060900" y="1531275"/>
            <a:ext cx="4602900" cy="13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 b="1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 b="1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 b="1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 b="1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 b="1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 b="1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 b="1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 b="1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159" name="Google Shape;159;p27"/>
          <p:cNvSpPr txBox="1"/>
          <p:nvPr/>
        </p:nvSpPr>
        <p:spPr>
          <a:xfrm>
            <a:off x="1060900" y="3912275"/>
            <a:ext cx="35286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6">
    <p:bg>
      <p:bgPr>
        <a:solidFill>
          <a:schemeClr val="dk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6_1">
    <p:bg>
      <p:bgPr>
        <a:solidFill>
          <a:schemeClr val="accen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9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7" y="715596"/>
            <a:ext cx="77175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ata"/>
              <a:buNone/>
              <a:defRPr sz="36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assion One"/>
              <a:buNone/>
              <a:defRPr sz="4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assion One"/>
              <a:buNone/>
              <a:defRPr sz="4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assion One"/>
              <a:buNone/>
              <a:defRPr sz="4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assion One"/>
              <a:buNone/>
              <a:defRPr sz="4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assion One"/>
              <a:buNone/>
              <a:defRPr sz="4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assion One"/>
              <a:buNone/>
              <a:defRPr sz="4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assion One"/>
              <a:buNone/>
              <a:defRPr sz="4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assion One"/>
              <a:buNone/>
              <a:defRPr sz="4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923500"/>
            <a:ext cx="7717500" cy="30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5" r:id="rId3"/>
    <p:sldLayoutId id="2147483658" r:id="rId4"/>
    <p:sldLayoutId id="2147483666" r:id="rId5"/>
    <p:sldLayoutId id="2147483672" r:id="rId6"/>
    <p:sldLayoutId id="2147483673" r:id="rId7"/>
    <p:sldLayoutId id="2147483674" r:id="rId8"/>
    <p:sldLayoutId id="214748367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2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BKPiqUryHfs" TargetMode="External"/><Relationship Id="rId3" Type="http://schemas.openxmlformats.org/officeDocument/2006/relationships/hyperlink" Target="https://web.archive.org/web/20070211131507/http:/davis.wpi.edu/~matt/courses/cloth/" TargetMode="External"/><Relationship Id="rId7" Type="http://schemas.openxmlformats.org/officeDocument/2006/relationships/hyperlink" Target="https://en.wikipedia.org/wiki/Hyperbolic_cosin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Cloth_modeling" TargetMode="External"/><Relationship Id="rId5" Type="http://schemas.openxmlformats.org/officeDocument/2006/relationships/hyperlink" Target="https://en.wikipedia.org/wiki/Computer-generated_imagery" TargetMode="External"/><Relationship Id="rId4" Type="http://schemas.openxmlformats.org/officeDocument/2006/relationships/hyperlink" Target="https://mathshistory.st-andrews.ac.uk/Biographies/Weil/" TargetMode="External"/><Relationship Id="rId9" Type="http://schemas.openxmlformats.org/officeDocument/2006/relationships/hyperlink" Target="https://www.youtube.com/watch?v=LZ1h0Zj5gA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subTitle" idx="2"/>
          </p:nvPr>
        </p:nvSpPr>
        <p:spPr>
          <a:xfrm>
            <a:off x="0" y="-1"/>
            <a:ext cx="9143999" cy="1432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MX" dirty="0"/>
              <a:t>Instituto Politécnico Nacional</a:t>
            </a:r>
            <a:br>
              <a:rPr lang="es-MX" dirty="0"/>
            </a:br>
            <a:r>
              <a:rPr lang="es-MX" dirty="0"/>
              <a:t>Escuela Superior de Cómputo</a:t>
            </a:r>
            <a:br>
              <a:rPr lang="es-MX" dirty="0"/>
            </a:br>
            <a:r>
              <a:rPr lang="es-MX" dirty="0" err="1"/>
              <a:t>Computer</a:t>
            </a:r>
            <a:r>
              <a:rPr lang="es-MX" dirty="0"/>
              <a:t> </a:t>
            </a:r>
            <a:r>
              <a:rPr lang="es-MX" dirty="0" err="1"/>
              <a:t>Graphics</a:t>
            </a:r>
            <a:br>
              <a:rPr lang="es-MX" dirty="0"/>
            </a:br>
            <a:r>
              <a:rPr lang="es-MX" dirty="0" err="1"/>
              <a:t>Presentation</a:t>
            </a:r>
            <a:r>
              <a:rPr lang="es-MX" dirty="0"/>
              <a:t> : </a:t>
            </a:r>
            <a:r>
              <a:rPr lang="es-MX" dirty="0" err="1"/>
              <a:t>Cloth</a:t>
            </a:r>
            <a:r>
              <a:rPr lang="es-MX" dirty="0"/>
              <a:t> </a:t>
            </a:r>
            <a:r>
              <a:rPr lang="es-MX" dirty="0" err="1"/>
              <a:t>Modeling</a:t>
            </a:r>
            <a:r>
              <a:rPr lang="es-MX" dirty="0"/>
              <a:t> </a:t>
            </a:r>
            <a:br>
              <a:rPr lang="es-MX" dirty="0"/>
            </a:br>
            <a:r>
              <a:rPr lang="es-MX" dirty="0"/>
              <a:t>Malagón Baeza Alan Adrian</a:t>
            </a:r>
            <a:br>
              <a:rPr lang="es-MX" dirty="0"/>
            </a:br>
            <a:r>
              <a:rPr lang="es-MX" dirty="0"/>
              <a:t>Rosas Trigueros Jorge Luis</a:t>
            </a:r>
            <a:br>
              <a:rPr lang="es-MX" dirty="0"/>
            </a:br>
            <a:r>
              <a:rPr lang="es-MX" dirty="0"/>
              <a:t>12/06/2023</a:t>
            </a:r>
          </a:p>
        </p:txBody>
      </p:sp>
      <p:sp>
        <p:nvSpPr>
          <p:cNvPr id="175" name="Google Shape;175;p33"/>
          <p:cNvSpPr txBox="1">
            <a:spLocks noGrp="1"/>
          </p:cNvSpPr>
          <p:nvPr>
            <p:ph type="subTitle" idx="1"/>
          </p:nvPr>
        </p:nvSpPr>
        <p:spPr>
          <a:xfrm>
            <a:off x="713225" y="4312924"/>
            <a:ext cx="4653600" cy="1828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ALAN ADRIAN MALAGÓN BAEZA</a:t>
            </a:r>
          </a:p>
        </p:txBody>
      </p:sp>
      <p:sp>
        <p:nvSpPr>
          <p:cNvPr id="176" name="Google Shape;176;p33"/>
          <p:cNvSpPr txBox="1">
            <a:spLocks noGrp="1"/>
          </p:cNvSpPr>
          <p:nvPr>
            <p:ph type="ctrTitle"/>
          </p:nvPr>
        </p:nvSpPr>
        <p:spPr>
          <a:xfrm>
            <a:off x="713224" y="1646960"/>
            <a:ext cx="5799088" cy="2197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CLOTH MODELING</a:t>
            </a:r>
            <a:endParaRPr dirty="0"/>
          </a:p>
        </p:txBody>
      </p:sp>
      <p:grpSp>
        <p:nvGrpSpPr>
          <p:cNvPr id="177" name="Google Shape;177;p33"/>
          <p:cNvGrpSpPr/>
          <p:nvPr/>
        </p:nvGrpSpPr>
        <p:grpSpPr>
          <a:xfrm flipH="1">
            <a:off x="5282124" y="284100"/>
            <a:ext cx="2992148" cy="4706688"/>
            <a:chOff x="4512991" y="541775"/>
            <a:chExt cx="2580995" cy="4059940"/>
          </a:xfrm>
        </p:grpSpPr>
        <p:sp>
          <p:nvSpPr>
            <p:cNvPr id="178" name="Google Shape;178;p33"/>
            <p:cNvSpPr/>
            <p:nvPr/>
          </p:nvSpPr>
          <p:spPr>
            <a:xfrm>
              <a:off x="5165450" y="1633664"/>
              <a:ext cx="366113" cy="298748"/>
            </a:xfrm>
            <a:custGeom>
              <a:avLst/>
              <a:gdLst/>
              <a:ahLst/>
              <a:cxnLst/>
              <a:rect l="l" t="t" r="r" b="b"/>
              <a:pathLst>
                <a:path w="7500" h="6120" extrusionOk="0">
                  <a:moveTo>
                    <a:pt x="5346" y="1"/>
                  </a:moveTo>
                  <a:cubicBezTo>
                    <a:pt x="5275" y="1"/>
                    <a:pt x="5203" y="22"/>
                    <a:pt x="5136" y="70"/>
                  </a:cubicBezTo>
                  <a:cubicBezTo>
                    <a:pt x="4363" y="621"/>
                    <a:pt x="3778" y="1358"/>
                    <a:pt x="3186" y="2093"/>
                  </a:cubicBezTo>
                  <a:cubicBezTo>
                    <a:pt x="2978" y="2321"/>
                    <a:pt x="2784" y="2554"/>
                    <a:pt x="2600" y="2789"/>
                  </a:cubicBezTo>
                  <a:cubicBezTo>
                    <a:pt x="2475" y="2948"/>
                    <a:pt x="2441" y="3125"/>
                    <a:pt x="2469" y="3291"/>
                  </a:cubicBezTo>
                  <a:cubicBezTo>
                    <a:pt x="1665" y="3915"/>
                    <a:pt x="920" y="4597"/>
                    <a:pt x="290" y="5325"/>
                  </a:cubicBezTo>
                  <a:cubicBezTo>
                    <a:pt x="1" y="5657"/>
                    <a:pt x="254" y="6119"/>
                    <a:pt x="621" y="6119"/>
                  </a:cubicBezTo>
                  <a:cubicBezTo>
                    <a:pt x="694" y="6119"/>
                    <a:pt x="772" y="6101"/>
                    <a:pt x="851" y="6059"/>
                  </a:cubicBezTo>
                  <a:cubicBezTo>
                    <a:pt x="1800" y="5560"/>
                    <a:pt x="2659" y="4923"/>
                    <a:pt x="3515" y="4279"/>
                  </a:cubicBezTo>
                  <a:cubicBezTo>
                    <a:pt x="3557" y="4289"/>
                    <a:pt x="3601" y="4294"/>
                    <a:pt x="3646" y="4294"/>
                  </a:cubicBezTo>
                  <a:cubicBezTo>
                    <a:pt x="3758" y="4294"/>
                    <a:pt x="3876" y="4260"/>
                    <a:pt x="3993" y="4178"/>
                  </a:cubicBezTo>
                  <a:cubicBezTo>
                    <a:pt x="4876" y="3569"/>
                    <a:pt x="5777" y="2994"/>
                    <a:pt x="6549" y="2242"/>
                  </a:cubicBezTo>
                  <a:cubicBezTo>
                    <a:pt x="6688" y="2110"/>
                    <a:pt x="6750" y="1958"/>
                    <a:pt x="6754" y="1805"/>
                  </a:cubicBezTo>
                  <a:cubicBezTo>
                    <a:pt x="6979" y="1532"/>
                    <a:pt x="7169" y="1220"/>
                    <a:pt x="7311" y="849"/>
                  </a:cubicBezTo>
                  <a:cubicBezTo>
                    <a:pt x="7499" y="375"/>
                    <a:pt x="7032" y="41"/>
                    <a:pt x="6619" y="41"/>
                  </a:cubicBezTo>
                  <a:cubicBezTo>
                    <a:pt x="6582" y="41"/>
                    <a:pt x="6546" y="44"/>
                    <a:pt x="6511" y="49"/>
                  </a:cubicBezTo>
                  <a:cubicBezTo>
                    <a:pt x="6244" y="87"/>
                    <a:pt x="5985" y="156"/>
                    <a:pt x="5728" y="250"/>
                  </a:cubicBezTo>
                  <a:cubicBezTo>
                    <a:pt x="5654" y="106"/>
                    <a:pt x="5504" y="1"/>
                    <a:pt x="5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3"/>
            <p:cNvSpPr/>
            <p:nvPr/>
          </p:nvSpPr>
          <p:spPr>
            <a:xfrm>
              <a:off x="4782742" y="964365"/>
              <a:ext cx="402968" cy="295721"/>
            </a:xfrm>
            <a:custGeom>
              <a:avLst/>
              <a:gdLst/>
              <a:ahLst/>
              <a:cxnLst/>
              <a:rect l="l" t="t" r="r" b="b"/>
              <a:pathLst>
                <a:path w="8255" h="6058" extrusionOk="0">
                  <a:moveTo>
                    <a:pt x="6163" y="0"/>
                  </a:moveTo>
                  <a:cubicBezTo>
                    <a:pt x="5940" y="0"/>
                    <a:pt x="5714" y="145"/>
                    <a:pt x="5705" y="434"/>
                  </a:cubicBezTo>
                  <a:lnTo>
                    <a:pt x="5691" y="631"/>
                  </a:lnTo>
                  <a:cubicBezTo>
                    <a:pt x="5625" y="1230"/>
                    <a:pt x="5358" y="1778"/>
                    <a:pt x="5202" y="2363"/>
                  </a:cubicBezTo>
                  <a:cubicBezTo>
                    <a:pt x="5175" y="2349"/>
                    <a:pt x="5151" y="2339"/>
                    <a:pt x="5119" y="2332"/>
                  </a:cubicBezTo>
                  <a:cubicBezTo>
                    <a:pt x="4451" y="2121"/>
                    <a:pt x="3700" y="1979"/>
                    <a:pt x="2962" y="1979"/>
                  </a:cubicBezTo>
                  <a:cubicBezTo>
                    <a:pt x="2487" y="1979"/>
                    <a:pt x="2017" y="2038"/>
                    <a:pt x="1579" y="2176"/>
                  </a:cubicBezTo>
                  <a:cubicBezTo>
                    <a:pt x="1509" y="2082"/>
                    <a:pt x="1397" y="2020"/>
                    <a:pt x="1284" y="2020"/>
                  </a:cubicBezTo>
                  <a:cubicBezTo>
                    <a:pt x="1202" y="2020"/>
                    <a:pt x="1119" y="2052"/>
                    <a:pt x="1049" y="2128"/>
                  </a:cubicBezTo>
                  <a:cubicBezTo>
                    <a:pt x="876" y="2315"/>
                    <a:pt x="751" y="2512"/>
                    <a:pt x="654" y="2717"/>
                  </a:cubicBezTo>
                  <a:cubicBezTo>
                    <a:pt x="186" y="3198"/>
                    <a:pt x="20" y="3880"/>
                    <a:pt x="252" y="4532"/>
                  </a:cubicBezTo>
                  <a:cubicBezTo>
                    <a:pt x="249" y="4559"/>
                    <a:pt x="245" y="4587"/>
                    <a:pt x="238" y="4618"/>
                  </a:cubicBezTo>
                  <a:cubicBezTo>
                    <a:pt x="159" y="4868"/>
                    <a:pt x="93" y="5124"/>
                    <a:pt x="58" y="5387"/>
                  </a:cubicBezTo>
                  <a:cubicBezTo>
                    <a:pt x="0" y="5790"/>
                    <a:pt x="315" y="6057"/>
                    <a:pt x="618" y="6057"/>
                  </a:cubicBezTo>
                  <a:cubicBezTo>
                    <a:pt x="729" y="6057"/>
                    <a:pt x="839" y="6021"/>
                    <a:pt x="928" y="5942"/>
                  </a:cubicBezTo>
                  <a:cubicBezTo>
                    <a:pt x="1077" y="5921"/>
                    <a:pt x="1208" y="5841"/>
                    <a:pt x="1292" y="5692"/>
                  </a:cubicBezTo>
                  <a:cubicBezTo>
                    <a:pt x="1305" y="5664"/>
                    <a:pt x="1323" y="5640"/>
                    <a:pt x="1337" y="5613"/>
                  </a:cubicBezTo>
                  <a:cubicBezTo>
                    <a:pt x="2757" y="5200"/>
                    <a:pt x="4032" y="4324"/>
                    <a:pt x="5286" y="3569"/>
                  </a:cubicBezTo>
                  <a:cubicBezTo>
                    <a:pt x="5306" y="3555"/>
                    <a:pt x="5327" y="3538"/>
                    <a:pt x="5348" y="3527"/>
                  </a:cubicBezTo>
                  <a:cubicBezTo>
                    <a:pt x="5414" y="3561"/>
                    <a:pt x="5486" y="3580"/>
                    <a:pt x="5559" y="3580"/>
                  </a:cubicBezTo>
                  <a:cubicBezTo>
                    <a:pt x="5636" y="3580"/>
                    <a:pt x="5714" y="3559"/>
                    <a:pt x="5788" y="3513"/>
                  </a:cubicBezTo>
                  <a:cubicBezTo>
                    <a:pt x="6574" y="2994"/>
                    <a:pt x="7323" y="2460"/>
                    <a:pt x="7960" y="1754"/>
                  </a:cubicBezTo>
                  <a:cubicBezTo>
                    <a:pt x="8254" y="1418"/>
                    <a:pt x="8033" y="950"/>
                    <a:pt x="7610" y="915"/>
                  </a:cubicBezTo>
                  <a:cubicBezTo>
                    <a:pt x="7229" y="881"/>
                    <a:pt x="6938" y="597"/>
                    <a:pt x="6602" y="416"/>
                  </a:cubicBezTo>
                  <a:cubicBezTo>
                    <a:pt x="6597" y="139"/>
                    <a:pt x="6382" y="0"/>
                    <a:pt x="6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3"/>
            <p:cNvSpPr/>
            <p:nvPr/>
          </p:nvSpPr>
          <p:spPr>
            <a:xfrm>
              <a:off x="4611890" y="1379534"/>
              <a:ext cx="2360010" cy="3222181"/>
            </a:xfrm>
            <a:custGeom>
              <a:avLst/>
              <a:gdLst/>
              <a:ahLst/>
              <a:cxnLst/>
              <a:rect l="l" t="t" r="r" b="b"/>
              <a:pathLst>
                <a:path w="48346" h="66008" extrusionOk="0">
                  <a:moveTo>
                    <a:pt x="11844" y="2072"/>
                  </a:moveTo>
                  <a:lnTo>
                    <a:pt x="11844" y="2072"/>
                  </a:lnTo>
                  <a:cubicBezTo>
                    <a:pt x="11204" y="2373"/>
                    <a:pt x="10608" y="2768"/>
                    <a:pt x="9974" y="3125"/>
                  </a:cubicBezTo>
                  <a:cubicBezTo>
                    <a:pt x="9496" y="3211"/>
                    <a:pt x="9004" y="3267"/>
                    <a:pt x="8515" y="3315"/>
                  </a:cubicBezTo>
                  <a:cubicBezTo>
                    <a:pt x="9350" y="2979"/>
                    <a:pt x="10192" y="2660"/>
                    <a:pt x="10992" y="2266"/>
                  </a:cubicBezTo>
                  <a:cubicBezTo>
                    <a:pt x="11283" y="2217"/>
                    <a:pt x="11567" y="2151"/>
                    <a:pt x="11844" y="2072"/>
                  </a:cubicBezTo>
                  <a:close/>
                  <a:moveTo>
                    <a:pt x="5727" y="9076"/>
                  </a:moveTo>
                  <a:cubicBezTo>
                    <a:pt x="5661" y="9100"/>
                    <a:pt x="5602" y="9128"/>
                    <a:pt x="5540" y="9173"/>
                  </a:cubicBezTo>
                  <a:cubicBezTo>
                    <a:pt x="5332" y="9329"/>
                    <a:pt x="5138" y="9492"/>
                    <a:pt x="4951" y="9665"/>
                  </a:cubicBezTo>
                  <a:cubicBezTo>
                    <a:pt x="4968" y="9540"/>
                    <a:pt x="4979" y="9412"/>
                    <a:pt x="4986" y="9280"/>
                  </a:cubicBezTo>
                  <a:cubicBezTo>
                    <a:pt x="4992" y="9232"/>
                    <a:pt x="4982" y="9190"/>
                    <a:pt x="4968" y="9152"/>
                  </a:cubicBezTo>
                  <a:cubicBezTo>
                    <a:pt x="5032" y="9121"/>
                    <a:pt x="5102" y="9104"/>
                    <a:pt x="5175" y="9104"/>
                  </a:cubicBezTo>
                  <a:cubicBezTo>
                    <a:pt x="5200" y="9104"/>
                    <a:pt x="5226" y="9106"/>
                    <a:pt x="5252" y="9111"/>
                  </a:cubicBezTo>
                  <a:cubicBezTo>
                    <a:pt x="5297" y="9119"/>
                    <a:pt x="5340" y="9123"/>
                    <a:pt x="5383" y="9123"/>
                  </a:cubicBezTo>
                  <a:cubicBezTo>
                    <a:pt x="5460" y="9123"/>
                    <a:pt x="5533" y="9110"/>
                    <a:pt x="5602" y="9083"/>
                  </a:cubicBezTo>
                  <a:cubicBezTo>
                    <a:pt x="5614" y="9083"/>
                    <a:pt x="5624" y="9084"/>
                    <a:pt x="5633" y="9084"/>
                  </a:cubicBezTo>
                  <a:cubicBezTo>
                    <a:pt x="5638" y="9084"/>
                    <a:pt x="5643" y="9084"/>
                    <a:pt x="5647" y="9083"/>
                  </a:cubicBezTo>
                  <a:cubicBezTo>
                    <a:pt x="5675" y="9083"/>
                    <a:pt x="5703" y="9076"/>
                    <a:pt x="5727" y="9076"/>
                  </a:cubicBezTo>
                  <a:close/>
                  <a:moveTo>
                    <a:pt x="7341" y="14272"/>
                  </a:moveTo>
                  <a:cubicBezTo>
                    <a:pt x="7074" y="14788"/>
                    <a:pt x="6759" y="15284"/>
                    <a:pt x="6413" y="15769"/>
                  </a:cubicBezTo>
                  <a:cubicBezTo>
                    <a:pt x="5938" y="16150"/>
                    <a:pt x="5502" y="16569"/>
                    <a:pt x="5083" y="17009"/>
                  </a:cubicBezTo>
                  <a:cubicBezTo>
                    <a:pt x="5470" y="16506"/>
                    <a:pt x="5852" y="16004"/>
                    <a:pt x="6208" y="15484"/>
                  </a:cubicBezTo>
                  <a:cubicBezTo>
                    <a:pt x="6562" y="15058"/>
                    <a:pt x="6939" y="14646"/>
                    <a:pt x="7341" y="14272"/>
                  </a:cubicBezTo>
                  <a:close/>
                  <a:moveTo>
                    <a:pt x="8283" y="20985"/>
                  </a:moveTo>
                  <a:lnTo>
                    <a:pt x="8283" y="20985"/>
                  </a:lnTo>
                  <a:cubicBezTo>
                    <a:pt x="8086" y="21276"/>
                    <a:pt x="7885" y="21560"/>
                    <a:pt x="7670" y="21841"/>
                  </a:cubicBezTo>
                  <a:lnTo>
                    <a:pt x="7296" y="22181"/>
                  </a:lnTo>
                  <a:lnTo>
                    <a:pt x="7303" y="22170"/>
                  </a:lnTo>
                  <a:cubicBezTo>
                    <a:pt x="7611" y="21789"/>
                    <a:pt x="7930" y="21377"/>
                    <a:pt x="8283" y="20985"/>
                  </a:cubicBezTo>
                  <a:close/>
                  <a:moveTo>
                    <a:pt x="3219" y="21942"/>
                  </a:moveTo>
                  <a:lnTo>
                    <a:pt x="3219" y="21942"/>
                  </a:lnTo>
                  <a:cubicBezTo>
                    <a:pt x="3115" y="22070"/>
                    <a:pt x="3018" y="22201"/>
                    <a:pt x="2917" y="22330"/>
                  </a:cubicBezTo>
                  <a:cubicBezTo>
                    <a:pt x="2904" y="22226"/>
                    <a:pt x="2886" y="22118"/>
                    <a:pt x="2872" y="22014"/>
                  </a:cubicBezTo>
                  <a:lnTo>
                    <a:pt x="2872" y="22014"/>
                  </a:lnTo>
                  <a:cubicBezTo>
                    <a:pt x="2892" y="22016"/>
                    <a:pt x="2912" y="22017"/>
                    <a:pt x="2931" y="22017"/>
                  </a:cubicBezTo>
                  <a:cubicBezTo>
                    <a:pt x="3032" y="22017"/>
                    <a:pt x="3129" y="21994"/>
                    <a:pt x="3219" y="21942"/>
                  </a:cubicBezTo>
                  <a:close/>
                  <a:moveTo>
                    <a:pt x="3146" y="23746"/>
                  </a:moveTo>
                  <a:cubicBezTo>
                    <a:pt x="3261" y="23796"/>
                    <a:pt x="3386" y="23826"/>
                    <a:pt x="3508" y="23826"/>
                  </a:cubicBezTo>
                  <a:cubicBezTo>
                    <a:pt x="3514" y="23826"/>
                    <a:pt x="3521" y="23826"/>
                    <a:pt x="3527" y="23826"/>
                  </a:cubicBezTo>
                  <a:lnTo>
                    <a:pt x="3527" y="23826"/>
                  </a:lnTo>
                  <a:cubicBezTo>
                    <a:pt x="3427" y="23954"/>
                    <a:pt x="3333" y="24086"/>
                    <a:pt x="3233" y="24217"/>
                  </a:cubicBezTo>
                  <a:cubicBezTo>
                    <a:pt x="3202" y="24062"/>
                    <a:pt x="3174" y="23909"/>
                    <a:pt x="3146" y="23746"/>
                  </a:cubicBezTo>
                  <a:close/>
                  <a:moveTo>
                    <a:pt x="3700" y="25981"/>
                  </a:moveTo>
                  <a:lnTo>
                    <a:pt x="3700" y="25981"/>
                  </a:lnTo>
                  <a:cubicBezTo>
                    <a:pt x="3676" y="26008"/>
                    <a:pt x="3652" y="26040"/>
                    <a:pt x="3628" y="26064"/>
                  </a:cubicBezTo>
                  <a:cubicBezTo>
                    <a:pt x="3624" y="26040"/>
                    <a:pt x="3614" y="26012"/>
                    <a:pt x="3610" y="25981"/>
                  </a:cubicBezTo>
                  <a:lnTo>
                    <a:pt x="3610" y="25981"/>
                  </a:lnTo>
                  <a:cubicBezTo>
                    <a:pt x="3622" y="25984"/>
                    <a:pt x="3637" y="25986"/>
                    <a:pt x="3653" y="25986"/>
                  </a:cubicBezTo>
                  <a:cubicBezTo>
                    <a:pt x="3668" y="25986"/>
                    <a:pt x="3685" y="25984"/>
                    <a:pt x="3700" y="25981"/>
                  </a:cubicBezTo>
                  <a:close/>
                  <a:moveTo>
                    <a:pt x="11695" y="28925"/>
                  </a:moveTo>
                  <a:cubicBezTo>
                    <a:pt x="11695" y="28932"/>
                    <a:pt x="11695" y="28936"/>
                    <a:pt x="11699" y="28939"/>
                  </a:cubicBezTo>
                  <a:cubicBezTo>
                    <a:pt x="11695" y="28942"/>
                    <a:pt x="11689" y="28942"/>
                    <a:pt x="11685" y="28942"/>
                  </a:cubicBezTo>
                  <a:cubicBezTo>
                    <a:pt x="11689" y="28939"/>
                    <a:pt x="11695" y="28932"/>
                    <a:pt x="11695" y="28925"/>
                  </a:cubicBezTo>
                  <a:close/>
                  <a:moveTo>
                    <a:pt x="4459" y="27692"/>
                  </a:moveTo>
                  <a:lnTo>
                    <a:pt x="4459" y="27692"/>
                  </a:lnTo>
                  <a:cubicBezTo>
                    <a:pt x="4177" y="28276"/>
                    <a:pt x="4636" y="28935"/>
                    <a:pt x="5180" y="28935"/>
                  </a:cubicBezTo>
                  <a:cubicBezTo>
                    <a:pt x="5365" y="28935"/>
                    <a:pt x="5561" y="28858"/>
                    <a:pt x="5741" y="28676"/>
                  </a:cubicBezTo>
                  <a:cubicBezTo>
                    <a:pt x="5810" y="28606"/>
                    <a:pt x="5879" y="28534"/>
                    <a:pt x="5949" y="28457"/>
                  </a:cubicBezTo>
                  <a:lnTo>
                    <a:pt x="5949" y="28457"/>
                  </a:lnTo>
                  <a:cubicBezTo>
                    <a:pt x="5803" y="28797"/>
                    <a:pt x="5987" y="29133"/>
                    <a:pt x="6281" y="29320"/>
                  </a:cubicBezTo>
                  <a:cubicBezTo>
                    <a:pt x="5914" y="29767"/>
                    <a:pt x="5543" y="30217"/>
                    <a:pt x="5190" y="30671"/>
                  </a:cubicBezTo>
                  <a:cubicBezTo>
                    <a:pt x="5114" y="30785"/>
                    <a:pt x="5055" y="30893"/>
                    <a:pt x="5027" y="31000"/>
                  </a:cubicBezTo>
                  <a:cubicBezTo>
                    <a:pt x="4691" y="29982"/>
                    <a:pt x="4379" y="28960"/>
                    <a:pt x="4099" y="27931"/>
                  </a:cubicBezTo>
                  <a:cubicBezTo>
                    <a:pt x="4210" y="27889"/>
                    <a:pt x="4324" y="27827"/>
                    <a:pt x="4428" y="27723"/>
                  </a:cubicBezTo>
                  <a:lnTo>
                    <a:pt x="4459" y="27692"/>
                  </a:lnTo>
                  <a:close/>
                  <a:moveTo>
                    <a:pt x="13628" y="32795"/>
                  </a:moveTo>
                  <a:cubicBezTo>
                    <a:pt x="13656" y="32850"/>
                    <a:pt x="13687" y="32909"/>
                    <a:pt x="13715" y="32968"/>
                  </a:cubicBezTo>
                  <a:cubicBezTo>
                    <a:pt x="13601" y="33044"/>
                    <a:pt x="13486" y="33124"/>
                    <a:pt x="13379" y="33203"/>
                  </a:cubicBezTo>
                  <a:cubicBezTo>
                    <a:pt x="13466" y="33072"/>
                    <a:pt x="13549" y="32933"/>
                    <a:pt x="13628" y="32795"/>
                  </a:cubicBezTo>
                  <a:close/>
                  <a:moveTo>
                    <a:pt x="17532" y="37083"/>
                  </a:moveTo>
                  <a:lnTo>
                    <a:pt x="17532" y="37083"/>
                  </a:lnTo>
                  <a:cubicBezTo>
                    <a:pt x="17508" y="37125"/>
                    <a:pt x="17487" y="37163"/>
                    <a:pt x="17463" y="37201"/>
                  </a:cubicBezTo>
                  <a:cubicBezTo>
                    <a:pt x="17453" y="37187"/>
                    <a:pt x="17449" y="37177"/>
                    <a:pt x="17439" y="37163"/>
                  </a:cubicBezTo>
                  <a:lnTo>
                    <a:pt x="17532" y="37083"/>
                  </a:lnTo>
                  <a:close/>
                  <a:moveTo>
                    <a:pt x="19881" y="38569"/>
                  </a:moveTo>
                  <a:lnTo>
                    <a:pt x="19881" y="38569"/>
                  </a:lnTo>
                  <a:cubicBezTo>
                    <a:pt x="19874" y="38590"/>
                    <a:pt x="19864" y="38607"/>
                    <a:pt x="19860" y="38631"/>
                  </a:cubicBezTo>
                  <a:cubicBezTo>
                    <a:pt x="19819" y="38642"/>
                    <a:pt x="19774" y="38652"/>
                    <a:pt x="19725" y="38659"/>
                  </a:cubicBezTo>
                  <a:lnTo>
                    <a:pt x="19881" y="38569"/>
                  </a:lnTo>
                  <a:close/>
                  <a:moveTo>
                    <a:pt x="15402" y="37107"/>
                  </a:moveTo>
                  <a:cubicBezTo>
                    <a:pt x="15447" y="37218"/>
                    <a:pt x="15499" y="37326"/>
                    <a:pt x="15548" y="37440"/>
                  </a:cubicBezTo>
                  <a:cubicBezTo>
                    <a:pt x="15073" y="37921"/>
                    <a:pt x="14612" y="38424"/>
                    <a:pt x="14145" y="38909"/>
                  </a:cubicBezTo>
                  <a:cubicBezTo>
                    <a:pt x="14564" y="38309"/>
                    <a:pt x="14986" y="37714"/>
                    <a:pt x="15402" y="37107"/>
                  </a:cubicBezTo>
                  <a:close/>
                  <a:moveTo>
                    <a:pt x="24263" y="38760"/>
                  </a:moveTo>
                  <a:cubicBezTo>
                    <a:pt x="24274" y="38812"/>
                    <a:pt x="24287" y="38864"/>
                    <a:pt x="24298" y="38916"/>
                  </a:cubicBezTo>
                  <a:cubicBezTo>
                    <a:pt x="24201" y="38985"/>
                    <a:pt x="24104" y="39054"/>
                    <a:pt x="24010" y="39127"/>
                  </a:cubicBezTo>
                  <a:cubicBezTo>
                    <a:pt x="24035" y="39037"/>
                    <a:pt x="24035" y="38950"/>
                    <a:pt x="24017" y="38874"/>
                  </a:cubicBezTo>
                  <a:cubicBezTo>
                    <a:pt x="24100" y="38832"/>
                    <a:pt x="24184" y="38794"/>
                    <a:pt x="24263" y="38760"/>
                  </a:cubicBezTo>
                  <a:close/>
                  <a:moveTo>
                    <a:pt x="18547" y="44268"/>
                  </a:moveTo>
                  <a:lnTo>
                    <a:pt x="18547" y="44268"/>
                  </a:lnTo>
                  <a:cubicBezTo>
                    <a:pt x="18253" y="44659"/>
                    <a:pt x="17986" y="45064"/>
                    <a:pt x="17771" y="45501"/>
                  </a:cubicBezTo>
                  <a:cubicBezTo>
                    <a:pt x="17490" y="46081"/>
                    <a:pt x="17920" y="46816"/>
                    <a:pt x="18504" y="46816"/>
                  </a:cubicBezTo>
                  <a:cubicBezTo>
                    <a:pt x="18645" y="46816"/>
                    <a:pt x="18795" y="46774"/>
                    <a:pt x="18946" y="46675"/>
                  </a:cubicBezTo>
                  <a:cubicBezTo>
                    <a:pt x="19147" y="46547"/>
                    <a:pt x="19341" y="46401"/>
                    <a:pt x="19528" y="46259"/>
                  </a:cubicBezTo>
                  <a:lnTo>
                    <a:pt x="19528" y="46259"/>
                  </a:lnTo>
                  <a:cubicBezTo>
                    <a:pt x="19355" y="46516"/>
                    <a:pt x="19185" y="46772"/>
                    <a:pt x="19026" y="47032"/>
                  </a:cubicBezTo>
                  <a:cubicBezTo>
                    <a:pt x="18592" y="47730"/>
                    <a:pt x="19227" y="48462"/>
                    <a:pt x="19890" y="48462"/>
                  </a:cubicBezTo>
                  <a:cubicBezTo>
                    <a:pt x="20070" y="48462"/>
                    <a:pt x="20252" y="48408"/>
                    <a:pt x="20415" y="48286"/>
                  </a:cubicBezTo>
                  <a:lnTo>
                    <a:pt x="20415" y="48286"/>
                  </a:lnTo>
                  <a:cubicBezTo>
                    <a:pt x="20198" y="48982"/>
                    <a:pt x="20742" y="49540"/>
                    <a:pt x="21329" y="49540"/>
                  </a:cubicBezTo>
                  <a:cubicBezTo>
                    <a:pt x="21399" y="49540"/>
                    <a:pt x="21470" y="49532"/>
                    <a:pt x="21540" y="49516"/>
                  </a:cubicBezTo>
                  <a:cubicBezTo>
                    <a:pt x="21575" y="49668"/>
                    <a:pt x="21624" y="49820"/>
                    <a:pt x="21679" y="49966"/>
                  </a:cubicBezTo>
                  <a:cubicBezTo>
                    <a:pt x="20747" y="49755"/>
                    <a:pt x="19850" y="49232"/>
                    <a:pt x="19102" y="48712"/>
                  </a:cubicBezTo>
                  <a:cubicBezTo>
                    <a:pt x="18495" y="48289"/>
                    <a:pt x="17106" y="47257"/>
                    <a:pt x="17075" y="46419"/>
                  </a:cubicBezTo>
                  <a:cubicBezTo>
                    <a:pt x="17068" y="46173"/>
                    <a:pt x="16975" y="45982"/>
                    <a:pt x="16840" y="45844"/>
                  </a:cubicBezTo>
                  <a:cubicBezTo>
                    <a:pt x="16888" y="45819"/>
                    <a:pt x="16937" y="45785"/>
                    <a:pt x="16985" y="45743"/>
                  </a:cubicBezTo>
                  <a:cubicBezTo>
                    <a:pt x="17539" y="45289"/>
                    <a:pt x="18056" y="44787"/>
                    <a:pt x="18547" y="44268"/>
                  </a:cubicBezTo>
                  <a:close/>
                  <a:moveTo>
                    <a:pt x="28396" y="49866"/>
                  </a:moveTo>
                  <a:cubicBezTo>
                    <a:pt x="28570" y="49866"/>
                    <a:pt x="28730" y="49985"/>
                    <a:pt x="28864" y="50122"/>
                  </a:cubicBezTo>
                  <a:cubicBezTo>
                    <a:pt x="28295" y="50371"/>
                    <a:pt x="27797" y="50780"/>
                    <a:pt x="27409" y="51279"/>
                  </a:cubicBezTo>
                  <a:cubicBezTo>
                    <a:pt x="27222" y="51275"/>
                    <a:pt x="27034" y="51258"/>
                    <a:pt x="26861" y="51223"/>
                  </a:cubicBezTo>
                  <a:cubicBezTo>
                    <a:pt x="26820" y="51213"/>
                    <a:pt x="26771" y="51206"/>
                    <a:pt x="26730" y="51192"/>
                  </a:cubicBezTo>
                  <a:cubicBezTo>
                    <a:pt x="26768" y="51120"/>
                    <a:pt x="26806" y="51050"/>
                    <a:pt x="26854" y="50977"/>
                  </a:cubicBezTo>
                  <a:cubicBezTo>
                    <a:pt x="27166" y="50718"/>
                    <a:pt x="27457" y="50430"/>
                    <a:pt x="27707" y="50132"/>
                  </a:cubicBezTo>
                  <a:cubicBezTo>
                    <a:pt x="27897" y="50014"/>
                    <a:pt x="28101" y="49924"/>
                    <a:pt x="28309" y="49876"/>
                  </a:cubicBezTo>
                  <a:cubicBezTo>
                    <a:pt x="28339" y="49869"/>
                    <a:pt x="28367" y="49866"/>
                    <a:pt x="28396" y="49866"/>
                  </a:cubicBezTo>
                  <a:close/>
                  <a:moveTo>
                    <a:pt x="26352" y="53025"/>
                  </a:moveTo>
                  <a:lnTo>
                    <a:pt x="26352" y="53025"/>
                  </a:lnTo>
                  <a:cubicBezTo>
                    <a:pt x="26428" y="53042"/>
                    <a:pt x="26508" y="53052"/>
                    <a:pt x="26584" y="53063"/>
                  </a:cubicBezTo>
                  <a:cubicBezTo>
                    <a:pt x="26556" y="53222"/>
                    <a:pt x="26529" y="53382"/>
                    <a:pt x="26518" y="53544"/>
                  </a:cubicBezTo>
                  <a:cubicBezTo>
                    <a:pt x="26425" y="53395"/>
                    <a:pt x="26373" y="53219"/>
                    <a:pt x="26352" y="53025"/>
                  </a:cubicBezTo>
                  <a:close/>
                  <a:moveTo>
                    <a:pt x="26245" y="57220"/>
                  </a:moveTo>
                  <a:cubicBezTo>
                    <a:pt x="26272" y="57327"/>
                    <a:pt x="26307" y="57435"/>
                    <a:pt x="26352" y="57538"/>
                  </a:cubicBezTo>
                  <a:cubicBezTo>
                    <a:pt x="26352" y="57590"/>
                    <a:pt x="26349" y="57649"/>
                    <a:pt x="26352" y="57705"/>
                  </a:cubicBezTo>
                  <a:cubicBezTo>
                    <a:pt x="26352" y="57729"/>
                    <a:pt x="26356" y="57757"/>
                    <a:pt x="26359" y="57788"/>
                  </a:cubicBezTo>
                  <a:cubicBezTo>
                    <a:pt x="26321" y="57587"/>
                    <a:pt x="26248" y="57396"/>
                    <a:pt x="26144" y="57223"/>
                  </a:cubicBezTo>
                  <a:cubicBezTo>
                    <a:pt x="26179" y="57220"/>
                    <a:pt x="26214" y="57220"/>
                    <a:pt x="26245" y="57220"/>
                  </a:cubicBezTo>
                  <a:close/>
                  <a:moveTo>
                    <a:pt x="31356" y="58955"/>
                  </a:moveTo>
                  <a:cubicBezTo>
                    <a:pt x="31357" y="58955"/>
                    <a:pt x="31352" y="58962"/>
                    <a:pt x="31340" y="58976"/>
                  </a:cubicBezTo>
                  <a:cubicBezTo>
                    <a:pt x="31349" y="58962"/>
                    <a:pt x="31355" y="58955"/>
                    <a:pt x="31356" y="58955"/>
                  </a:cubicBezTo>
                  <a:close/>
                  <a:moveTo>
                    <a:pt x="26352" y="58637"/>
                  </a:moveTo>
                  <a:cubicBezTo>
                    <a:pt x="26390" y="59063"/>
                    <a:pt x="26577" y="59478"/>
                    <a:pt x="26868" y="59825"/>
                  </a:cubicBezTo>
                  <a:cubicBezTo>
                    <a:pt x="26584" y="59749"/>
                    <a:pt x="26338" y="59527"/>
                    <a:pt x="26099" y="59277"/>
                  </a:cubicBezTo>
                  <a:cubicBezTo>
                    <a:pt x="26220" y="59080"/>
                    <a:pt x="26304" y="58862"/>
                    <a:pt x="26352" y="58637"/>
                  </a:cubicBezTo>
                  <a:close/>
                  <a:moveTo>
                    <a:pt x="13735" y="61625"/>
                  </a:moveTo>
                  <a:cubicBezTo>
                    <a:pt x="13984" y="61625"/>
                    <a:pt x="14233" y="61654"/>
                    <a:pt x="14477" y="61709"/>
                  </a:cubicBezTo>
                  <a:lnTo>
                    <a:pt x="14581" y="61737"/>
                  </a:lnTo>
                  <a:cubicBezTo>
                    <a:pt x="14408" y="61938"/>
                    <a:pt x="14249" y="62156"/>
                    <a:pt x="14110" y="62371"/>
                  </a:cubicBezTo>
                  <a:cubicBezTo>
                    <a:pt x="14079" y="62333"/>
                    <a:pt x="14055" y="62295"/>
                    <a:pt x="14027" y="62257"/>
                  </a:cubicBezTo>
                  <a:cubicBezTo>
                    <a:pt x="13846" y="61981"/>
                    <a:pt x="13573" y="61860"/>
                    <a:pt x="13305" y="61860"/>
                  </a:cubicBezTo>
                  <a:cubicBezTo>
                    <a:pt x="12906" y="61860"/>
                    <a:pt x="12518" y="62128"/>
                    <a:pt x="12458" y="62551"/>
                  </a:cubicBezTo>
                  <a:cubicBezTo>
                    <a:pt x="12309" y="62593"/>
                    <a:pt x="12149" y="62620"/>
                    <a:pt x="11966" y="62645"/>
                  </a:cubicBezTo>
                  <a:cubicBezTo>
                    <a:pt x="11925" y="62650"/>
                    <a:pt x="11885" y="62652"/>
                    <a:pt x="11846" y="62652"/>
                  </a:cubicBezTo>
                  <a:cubicBezTo>
                    <a:pt x="11724" y="62652"/>
                    <a:pt x="11605" y="62630"/>
                    <a:pt x="11488" y="62596"/>
                  </a:cubicBezTo>
                  <a:cubicBezTo>
                    <a:pt x="11439" y="62582"/>
                    <a:pt x="11408" y="62575"/>
                    <a:pt x="11387" y="62572"/>
                  </a:cubicBezTo>
                  <a:cubicBezTo>
                    <a:pt x="11644" y="62142"/>
                    <a:pt x="12426" y="61893"/>
                    <a:pt x="12849" y="61758"/>
                  </a:cubicBezTo>
                  <a:cubicBezTo>
                    <a:pt x="13138" y="61667"/>
                    <a:pt x="13436" y="61625"/>
                    <a:pt x="13735" y="61625"/>
                  </a:cubicBezTo>
                  <a:close/>
                  <a:moveTo>
                    <a:pt x="13430" y="1"/>
                  </a:moveTo>
                  <a:cubicBezTo>
                    <a:pt x="13425" y="1"/>
                    <a:pt x="13419" y="1"/>
                    <a:pt x="13414" y="3"/>
                  </a:cubicBezTo>
                  <a:cubicBezTo>
                    <a:pt x="10660" y="1060"/>
                    <a:pt x="7618" y="107"/>
                    <a:pt x="4812" y="966"/>
                  </a:cubicBezTo>
                  <a:cubicBezTo>
                    <a:pt x="4424" y="1084"/>
                    <a:pt x="4355" y="1746"/>
                    <a:pt x="4812" y="1822"/>
                  </a:cubicBezTo>
                  <a:cubicBezTo>
                    <a:pt x="5966" y="2013"/>
                    <a:pt x="7251" y="2262"/>
                    <a:pt x="8536" y="2349"/>
                  </a:cubicBezTo>
                  <a:cubicBezTo>
                    <a:pt x="7459" y="2695"/>
                    <a:pt x="6392" y="3076"/>
                    <a:pt x="5394" y="3613"/>
                  </a:cubicBezTo>
                  <a:cubicBezTo>
                    <a:pt x="4961" y="3842"/>
                    <a:pt x="5124" y="4592"/>
                    <a:pt x="5612" y="4592"/>
                  </a:cubicBezTo>
                  <a:cubicBezTo>
                    <a:pt x="5627" y="4592"/>
                    <a:pt x="5642" y="4591"/>
                    <a:pt x="5658" y="4590"/>
                  </a:cubicBezTo>
                  <a:cubicBezTo>
                    <a:pt x="6125" y="4548"/>
                    <a:pt x="6610" y="4517"/>
                    <a:pt x="7109" y="4489"/>
                  </a:cubicBezTo>
                  <a:lnTo>
                    <a:pt x="7109" y="4489"/>
                  </a:lnTo>
                  <a:cubicBezTo>
                    <a:pt x="6423" y="4784"/>
                    <a:pt x="5741" y="5085"/>
                    <a:pt x="5069" y="5418"/>
                  </a:cubicBezTo>
                  <a:cubicBezTo>
                    <a:pt x="4570" y="5667"/>
                    <a:pt x="4643" y="6582"/>
                    <a:pt x="5231" y="6668"/>
                  </a:cubicBezTo>
                  <a:cubicBezTo>
                    <a:pt x="5531" y="6713"/>
                    <a:pt x="5827" y="6733"/>
                    <a:pt x="6118" y="6733"/>
                  </a:cubicBezTo>
                  <a:cubicBezTo>
                    <a:pt x="6574" y="6733"/>
                    <a:pt x="7021" y="6684"/>
                    <a:pt x="7462" y="6599"/>
                  </a:cubicBezTo>
                  <a:lnTo>
                    <a:pt x="7462" y="6599"/>
                  </a:lnTo>
                  <a:cubicBezTo>
                    <a:pt x="6808" y="6994"/>
                    <a:pt x="6149" y="7375"/>
                    <a:pt x="5498" y="7770"/>
                  </a:cubicBezTo>
                  <a:cubicBezTo>
                    <a:pt x="5236" y="7565"/>
                    <a:pt x="4929" y="7473"/>
                    <a:pt x="4612" y="7473"/>
                  </a:cubicBezTo>
                  <a:cubicBezTo>
                    <a:pt x="4165" y="7473"/>
                    <a:pt x="3698" y="7656"/>
                    <a:pt x="3305" y="7967"/>
                  </a:cubicBezTo>
                  <a:cubicBezTo>
                    <a:pt x="2346" y="8726"/>
                    <a:pt x="1799" y="9935"/>
                    <a:pt x="1345" y="11037"/>
                  </a:cubicBezTo>
                  <a:cubicBezTo>
                    <a:pt x="46" y="14196"/>
                    <a:pt x="1" y="17698"/>
                    <a:pt x="295" y="21058"/>
                  </a:cubicBezTo>
                  <a:cubicBezTo>
                    <a:pt x="683" y="25444"/>
                    <a:pt x="1889" y="29732"/>
                    <a:pt x="3423" y="33841"/>
                  </a:cubicBezTo>
                  <a:cubicBezTo>
                    <a:pt x="4171" y="35850"/>
                    <a:pt x="4989" y="37842"/>
                    <a:pt x="5848" y="39806"/>
                  </a:cubicBezTo>
                  <a:cubicBezTo>
                    <a:pt x="6714" y="41791"/>
                    <a:pt x="7584" y="43893"/>
                    <a:pt x="8841" y="45671"/>
                  </a:cubicBezTo>
                  <a:cubicBezTo>
                    <a:pt x="8997" y="45893"/>
                    <a:pt x="9208" y="45990"/>
                    <a:pt x="9411" y="45990"/>
                  </a:cubicBezTo>
                  <a:cubicBezTo>
                    <a:pt x="9793" y="45990"/>
                    <a:pt x="10148" y="45647"/>
                    <a:pt x="10064" y="45154"/>
                  </a:cubicBezTo>
                  <a:cubicBezTo>
                    <a:pt x="9783" y="43422"/>
                    <a:pt x="9101" y="41718"/>
                    <a:pt x="8460" y="40093"/>
                  </a:cubicBezTo>
                  <a:cubicBezTo>
                    <a:pt x="7753" y="38299"/>
                    <a:pt x="7026" y="36511"/>
                    <a:pt x="6347" y="34710"/>
                  </a:cubicBezTo>
                  <a:cubicBezTo>
                    <a:pt x="5994" y="33778"/>
                    <a:pt x="5658" y="32843"/>
                    <a:pt x="5332" y="31901"/>
                  </a:cubicBezTo>
                  <a:lnTo>
                    <a:pt x="5332" y="31901"/>
                  </a:lnTo>
                  <a:cubicBezTo>
                    <a:pt x="5461" y="31993"/>
                    <a:pt x="5616" y="32048"/>
                    <a:pt x="5783" y="32048"/>
                  </a:cubicBezTo>
                  <a:cubicBezTo>
                    <a:pt x="5966" y="32048"/>
                    <a:pt x="6162" y="31982"/>
                    <a:pt x="6350" y="31828"/>
                  </a:cubicBezTo>
                  <a:cubicBezTo>
                    <a:pt x="7587" y="30817"/>
                    <a:pt x="8702" y="29549"/>
                    <a:pt x="9991" y="28572"/>
                  </a:cubicBezTo>
                  <a:lnTo>
                    <a:pt x="9991" y="28572"/>
                  </a:lnTo>
                  <a:cubicBezTo>
                    <a:pt x="8883" y="30190"/>
                    <a:pt x="7137" y="31534"/>
                    <a:pt x="6156" y="33144"/>
                  </a:cubicBezTo>
                  <a:cubicBezTo>
                    <a:pt x="5780" y="33758"/>
                    <a:pt x="6323" y="34379"/>
                    <a:pt x="6902" y="34379"/>
                  </a:cubicBezTo>
                  <a:cubicBezTo>
                    <a:pt x="7094" y="34379"/>
                    <a:pt x="7291" y="34310"/>
                    <a:pt x="7459" y="34149"/>
                  </a:cubicBezTo>
                  <a:cubicBezTo>
                    <a:pt x="8813" y="32840"/>
                    <a:pt x="10209" y="31450"/>
                    <a:pt x="11855" y="30498"/>
                  </a:cubicBezTo>
                  <a:lnTo>
                    <a:pt x="11855" y="30498"/>
                  </a:lnTo>
                  <a:cubicBezTo>
                    <a:pt x="10629" y="32434"/>
                    <a:pt x="8619" y="33969"/>
                    <a:pt x="7237" y="35742"/>
                  </a:cubicBezTo>
                  <a:cubicBezTo>
                    <a:pt x="7203" y="35787"/>
                    <a:pt x="7164" y="35833"/>
                    <a:pt x="7130" y="35881"/>
                  </a:cubicBezTo>
                  <a:cubicBezTo>
                    <a:pt x="6765" y="36361"/>
                    <a:pt x="7263" y="36901"/>
                    <a:pt x="7761" y="36901"/>
                  </a:cubicBezTo>
                  <a:cubicBezTo>
                    <a:pt x="7920" y="36901"/>
                    <a:pt x="8080" y="36846"/>
                    <a:pt x="8211" y="36716"/>
                  </a:cubicBezTo>
                  <a:cubicBezTo>
                    <a:pt x="9517" y="35413"/>
                    <a:pt x="10788" y="34087"/>
                    <a:pt x="12239" y="32971"/>
                  </a:cubicBezTo>
                  <a:lnTo>
                    <a:pt x="12239" y="32971"/>
                  </a:lnTo>
                  <a:cubicBezTo>
                    <a:pt x="11179" y="34426"/>
                    <a:pt x="9735" y="35628"/>
                    <a:pt x="8848" y="37225"/>
                  </a:cubicBezTo>
                  <a:cubicBezTo>
                    <a:pt x="8560" y="37749"/>
                    <a:pt x="8973" y="38203"/>
                    <a:pt x="9438" y="38203"/>
                  </a:cubicBezTo>
                  <a:cubicBezTo>
                    <a:pt x="9594" y="38203"/>
                    <a:pt x="9755" y="38152"/>
                    <a:pt x="9898" y="38036"/>
                  </a:cubicBezTo>
                  <a:cubicBezTo>
                    <a:pt x="11311" y="36886"/>
                    <a:pt x="12471" y="35261"/>
                    <a:pt x="13940" y="34121"/>
                  </a:cubicBezTo>
                  <a:lnTo>
                    <a:pt x="13940" y="34121"/>
                  </a:lnTo>
                  <a:cubicBezTo>
                    <a:pt x="12468" y="35985"/>
                    <a:pt x="10618" y="37565"/>
                    <a:pt x="9406" y="39626"/>
                  </a:cubicBezTo>
                  <a:cubicBezTo>
                    <a:pt x="9127" y="40097"/>
                    <a:pt x="9548" y="40743"/>
                    <a:pt x="10039" y="40743"/>
                  </a:cubicBezTo>
                  <a:cubicBezTo>
                    <a:pt x="10158" y="40743"/>
                    <a:pt x="10281" y="40704"/>
                    <a:pt x="10400" y="40616"/>
                  </a:cubicBezTo>
                  <a:cubicBezTo>
                    <a:pt x="11238" y="39989"/>
                    <a:pt x="12011" y="39286"/>
                    <a:pt x="12759" y="38559"/>
                  </a:cubicBezTo>
                  <a:lnTo>
                    <a:pt x="12759" y="38559"/>
                  </a:lnTo>
                  <a:cubicBezTo>
                    <a:pt x="12000" y="39553"/>
                    <a:pt x="11290" y="40568"/>
                    <a:pt x="10753" y="41694"/>
                  </a:cubicBezTo>
                  <a:cubicBezTo>
                    <a:pt x="10509" y="42208"/>
                    <a:pt x="10873" y="42770"/>
                    <a:pt x="11366" y="42770"/>
                  </a:cubicBezTo>
                  <a:cubicBezTo>
                    <a:pt x="11482" y="42770"/>
                    <a:pt x="11604" y="42739"/>
                    <a:pt x="11727" y="42671"/>
                  </a:cubicBezTo>
                  <a:cubicBezTo>
                    <a:pt x="13528" y="41676"/>
                    <a:pt x="14733" y="39969"/>
                    <a:pt x="16102" y="38472"/>
                  </a:cubicBezTo>
                  <a:cubicBezTo>
                    <a:pt x="16185" y="38607"/>
                    <a:pt x="16265" y="38739"/>
                    <a:pt x="16351" y="38867"/>
                  </a:cubicBezTo>
                  <a:cubicBezTo>
                    <a:pt x="15045" y="40627"/>
                    <a:pt x="13552" y="42276"/>
                    <a:pt x="12575" y="44247"/>
                  </a:cubicBezTo>
                  <a:cubicBezTo>
                    <a:pt x="12301" y="44797"/>
                    <a:pt x="12714" y="45298"/>
                    <a:pt x="13198" y="45298"/>
                  </a:cubicBezTo>
                  <a:cubicBezTo>
                    <a:pt x="13363" y="45298"/>
                    <a:pt x="13537" y="45240"/>
                    <a:pt x="13694" y="45106"/>
                  </a:cubicBezTo>
                  <a:cubicBezTo>
                    <a:pt x="15236" y="43803"/>
                    <a:pt x="16400" y="41874"/>
                    <a:pt x="17830" y="40318"/>
                  </a:cubicBezTo>
                  <a:cubicBezTo>
                    <a:pt x="18094" y="40474"/>
                    <a:pt x="18378" y="40596"/>
                    <a:pt x="18686" y="40679"/>
                  </a:cubicBezTo>
                  <a:cubicBezTo>
                    <a:pt x="18689" y="40679"/>
                    <a:pt x="18696" y="40679"/>
                    <a:pt x="18696" y="40682"/>
                  </a:cubicBezTo>
                  <a:cubicBezTo>
                    <a:pt x="18551" y="40880"/>
                    <a:pt x="18405" y="41077"/>
                    <a:pt x="18263" y="41271"/>
                  </a:cubicBezTo>
                  <a:cubicBezTo>
                    <a:pt x="17404" y="42432"/>
                    <a:pt x="16462" y="43537"/>
                    <a:pt x="15807" y="44836"/>
                  </a:cubicBezTo>
                  <a:cubicBezTo>
                    <a:pt x="15651" y="45151"/>
                    <a:pt x="15700" y="45442"/>
                    <a:pt x="15856" y="45650"/>
                  </a:cubicBezTo>
                  <a:cubicBezTo>
                    <a:pt x="15561" y="45757"/>
                    <a:pt x="15336" y="46017"/>
                    <a:pt x="15347" y="46433"/>
                  </a:cubicBezTo>
                  <a:cubicBezTo>
                    <a:pt x="15468" y="49564"/>
                    <a:pt x="19064" y="51736"/>
                    <a:pt x="21894" y="52096"/>
                  </a:cubicBezTo>
                  <a:cubicBezTo>
                    <a:pt x="22100" y="52123"/>
                    <a:pt x="22302" y="52137"/>
                    <a:pt x="22501" y="52137"/>
                  </a:cubicBezTo>
                  <a:cubicBezTo>
                    <a:pt x="23048" y="52137"/>
                    <a:pt x="23564" y="52035"/>
                    <a:pt x="24031" y="51826"/>
                  </a:cubicBezTo>
                  <a:cubicBezTo>
                    <a:pt x="24111" y="51854"/>
                    <a:pt x="24190" y="51875"/>
                    <a:pt x="24274" y="51892"/>
                  </a:cubicBezTo>
                  <a:cubicBezTo>
                    <a:pt x="24319" y="51954"/>
                    <a:pt x="24367" y="52013"/>
                    <a:pt x="24419" y="52069"/>
                  </a:cubicBezTo>
                  <a:cubicBezTo>
                    <a:pt x="24333" y="52741"/>
                    <a:pt x="24384" y="53420"/>
                    <a:pt x="24603" y="54050"/>
                  </a:cubicBezTo>
                  <a:cubicBezTo>
                    <a:pt x="24769" y="54545"/>
                    <a:pt x="25046" y="54944"/>
                    <a:pt x="25389" y="55266"/>
                  </a:cubicBezTo>
                  <a:cubicBezTo>
                    <a:pt x="24887" y="55394"/>
                    <a:pt x="24405" y="55630"/>
                    <a:pt x="24000" y="55948"/>
                  </a:cubicBezTo>
                  <a:cubicBezTo>
                    <a:pt x="23558" y="55850"/>
                    <a:pt x="23100" y="55804"/>
                    <a:pt x="22654" y="55804"/>
                  </a:cubicBezTo>
                  <a:cubicBezTo>
                    <a:pt x="22288" y="55804"/>
                    <a:pt x="21929" y="55835"/>
                    <a:pt x="21596" y="55893"/>
                  </a:cubicBezTo>
                  <a:cubicBezTo>
                    <a:pt x="21055" y="55990"/>
                    <a:pt x="20491" y="56250"/>
                    <a:pt x="20020" y="56607"/>
                  </a:cubicBezTo>
                  <a:cubicBezTo>
                    <a:pt x="19977" y="56605"/>
                    <a:pt x="19933" y="56605"/>
                    <a:pt x="19889" y="56605"/>
                  </a:cubicBezTo>
                  <a:cubicBezTo>
                    <a:pt x="19814" y="56605"/>
                    <a:pt x="19739" y="56607"/>
                    <a:pt x="19666" y="56614"/>
                  </a:cubicBezTo>
                  <a:cubicBezTo>
                    <a:pt x="18807" y="56669"/>
                    <a:pt x="17803" y="56929"/>
                    <a:pt x="17300" y="57680"/>
                  </a:cubicBezTo>
                  <a:cubicBezTo>
                    <a:pt x="16798" y="58436"/>
                    <a:pt x="16687" y="59361"/>
                    <a:pt x="16784" y="60240"/>
                  </a:cubicBezTo>
                  <a:cubicBezTo>
                    <a:pt x="16414" y="60331"/>
                    <a:pt x="16036" y="60518"/>
                    <a:pt x="15676" y="60760"/>
                  </a:cubicBezTo>
                  <a:cubicBezTo>
                    <a:pt x="15118" y="60511"/>
                    <a:pt x="14512" y="60362"/>
                    <a:pt x="13985" y="60324"/>
                  </a:cubicBezTo>
                  <a:cubicBezTo>
                    <a:pt x="13939" y="60320"/>
                    <a:pt x="13889" y="60319"/>
                    <a:pt x="13837" y="60319"/>
                  </a:cubicBezTo>
                  <a:cubicBezTo>
                    <a:pt x="12474" y="60319"/>
                    <a:pt x="9210" y="61437"/>
                    <a:pt x="10247" y="63199"/>
                  </a:cubicBezTo>
                  <a:cubicBezTo>
                    <a:pt x="10551" y="63712"/>
                    <a:pt x="11008" y="63920"/>
                    <a:pt x="11495" y="63920"/>
                  </a:cubicBezTo>
                  <a:cubicBezTo>
                    <a:pt x="11897" y="63920"/>
                    <a:pt x="12319" y="63778"/>
                    <a:pt x="12690" y="63549"/>
                  </a:cubicBezTo>
                  <a:cubicBezTo>
                    <a:pt x="13413" y="65313"/>
                    <a:pt x="15001" y="66007"/>
                    <a:pt x="16734" y="66007"/>
                  </a:cubicBezTo>
                  <a:cubicBezTo>
                    <a:pt x="18570" y="66007"/>
                    <a:pt x="20567" y="65227"/>
                    <a:pt x="21866" y="64113"/>
                  </a:cubicBezTo>
                  <a:cubicBezTo>
                    <a:pt x="22982" y="63154"/>
                    <a:pt x="22282" y="61758"/>
                    <a:pt x="21461" y="60684"/>
                  </a:cubicBezTo>
                  <a:cubicBezTo>
                    <a:pt x="21468" y="60483"/>
                    <a:pt x="21437" y="60279"/>
                    <a:pt x="21381" y="60088"/>
                  </a:cubicBezTo>
                  <a:cubicBezTo>
                    <a:pt x="21471" y="60050"/>
                    <a:pt x="21561" y="60008"/>
                    <a:pt x="21644" y="59949"/>
                  </a:cubicBezTo>
                  <a:cubicBezTo>
                    <a:pt x="21860" y="59888"/>
                    <a:pt x="22079" y="59858"/>
                    <a:pt x="22296" y="59858"/>
                  </a:cubicBezTo>
                  <a:cubicBezTo>
                    <a:pt x="23087" y="59858"/>
                    <a:pt x="23856" y="60245"/>
                    <a:pt x="24378" y="60840"/>
                  </a:cubicBezTo>
                  <a:cubicBezTo>
                    <a:pt x="25377" y="61981"/>
                    <a:pt x="26665" y="62358"/>
                    <a:pt x="28038" y="62358"/>
                  </a:cubicBezTo>
                  <a:cubicBezTo>
                    <a:pt x="28717" y="62358"/>
                    <a:pt x="29415" y="62266"/>
                    <a:pt x="30111" y="62128"/>
                  </a:cubicBezTo>
                  <a:cubicBezTo>
                    <a:pt x="31746" y="61803"/>
                    <a:pt x="34607" y="60382"/>
                    <a:pt x="33609" y="58283"/>
                  </a:cubicBezTo>
                  <a:cubicBezTo>
                    <a:pt x="33322" y="57680"/>
                    <a:pt x="32771" y="57376"/>
                    <a:pt x="32189" y="57140"/>
                  </a:cubicBezTo>
                  <a:cubicBezTo>
                    <a:pt x="32245" y="57033"/>
                    <a:pt x="32300" y="56925"/>
                    <a:pt x="32352" y="56808"/>
                  </a:cubicBezTo>
                  <a:cubicBezTo>
                    <a:pt x="33298" y="56461"/>
                    <a:pt x="34482" y="56388"/>
                    <a:pt x="35438" y="56302"/>
                  </a:cubicBezTo>
                  <a:cubicBezTo>
                    <a:pt x="36214" y="56233"/>
                    <a:pt x="36997" y="56181"/>
                    <a:pt x="37777" y="56122"/>
                  </a:cubicBezTo>
                  <a:cubicBezTo>
                    <a:pt x="38174" y="56094"/>
                    <a:pt x="38571" y="56086"/>
                    <a:pt x="38968" y="56086"/>
                  </a:cubicBezTo>
                  <a:cubicBezTo>
                    <a:pt x="39454" y="56086"/>
                    <a:pt x="39940" y="56098"/>
                    <a:pt x="40425" y="56098"/>
                  </a:cubicBezTo>
                  <a:cubicBezTo>
                    <a:pt x="41079" y="56098"/>
                    <a:pt x="41732" y="56077"/>
                    <a:pt x="42384" y="55980"/>
                  </a:cubicBezTo>
                  <a:cubicBezTo>
                    <a:pt x="45304" y="55529"/>
                    <a:pt x="48346" y="52453"/>
                    <a:pt x="45976" y="49585"/>
                  </a:cubicBezTo>
                  <a:cubicBezTo>
                    <a:pt x="44632" y="47960"/>
                    <a:pt x="42392" y="47557"/>
                    <a:pt x="40309" y="47557"/>
                  </a:cubicBezTo>
                  <a:cubicBezTo>
                    <a:pt x="39768" y="47557"/>
                    <a:pt x="39238" y="47584"/>
                    <a:pt x="38736" y="47624"/>
                  </a:cubicBezTo>
                  <a:cubicBezTo>
                    <a:pt x="37181" y="47749"/>
                    <a:pt x="35477" y="48023"/>
                    <a:pt x="33911" y="48580"/>
                  </a:cubicBezTo>
                  <a:cubicBezTo>
                    <a:pt x="34264" y="47714"/>
                    <a:pt x="34586" y="46841"/>
                    <a:pt x="34714" y="45878"/>
                  </a:cubicBezTo>
                  <a:cubicBezTo>
                    <a:pt x="34922" y="44299"/>
                    <a:pt x="34219" y="42515"/>
                    <a:pt x="32740" y="41794"/>
                  </a:cubicBezTo>
                  <a:cubicBezTo>
                    <a:pt x="32194" y="41531"/>
                    <a:pt x="31623" y="41413"/>
                    <a:pt x="31053" y="41413"/>
                  </a:cubicBezTo>
                  <a:cubicBezTo>
                    <a:pt x="30777" y="41413"/>
                    <a:pt x="30501" y="41441"/>
                    <a:pt x="30228" y="41493"/>
                  </a:cubicBezTo>
                  <a:cubicBezTo>
                    <a:pt x="30443" y="40381"/>
                    <a:pt x="30343" y="39255"/>
                    <a:pt x="29719" y="38209"/>
                  </a:cubicBezTo>
                  <a:cubicBezTo>
                    <a:pt x="28950" y="36924"/>
                    <a:pt x="27402" y="36203"/>
                    <a:pt x="25930" y="36203"/>
                  </a:cubicBezTo>
                  <a:cubicBezTo>
                    <a:pt x="25810" y="36203"/>
                    <a:pt x="25691" y="36207"/>
                    <a:pt x="25573" y="36217"/>
                  </a:cubicBezTo>
                  <a:cubicBezTo>
                    <a:pt x="24017" y="36349"/>
                    <a:pt x="22659" y="37222"/>
                    <a:pt x="21329" y="37959"/>
                  </a:cubicBezTo>
                  <a:cubicBezTo>
                    <a:pt x="21284" y="37980"/>
                    <a:pt x="21246" y="38008"/>
                    <a:pt x="21204" y="38029"/>
                  </a:cubicBezTo>
                  <a:cubicBezTo>
                    <a:pt x="21222" y="37925"/>
                    <a:pt x="21243" y="37824"/>
                    <a:pt x="21256" y="37717"/>
                  </a:cubicBezTo>
                  <a:cubicBezTo>
                    <a:pt x="21304" y="37372"/>
                    <a:pt x="21088" y="36984"/>
                    <a:pt x="20730" y="36984"/>
                  </a:cubicBezTo>
                  <a:cubicBezTo>
                    <a:pt x="20675" y="36984"/>
                    <a:pt x="20615" y="36993"/>
                    <a:pt x="20553" y="37014"/>
                  </a:cubicBezTo>
                  <a:cubicBezTo>
                    <a:pt x="19708" y="37287"/>
                    <a:pt x="18960" y="37710"/>
                    <a:pt x="18277" y="38226"/>
                  </a:cubicBezTo>
                  <a:lnTo>
                    <a:pt x="18225" y="38174"/>
                  </a:lnTo>
                  <a:cubicBezTo>
                    <a:pt x="18686" y="37412"/>
                    <a:pt x="19102" y="36619"/>
                    <a:pt x="19420" y="35770"/>
                  </a:cubicBezTo>
                  <a:cubicBezTo>
                    <a:pt x="19568" y="35365"/>
                    <a:pt x="19207" y="35091"/>
                    <a:pt x="18857" y="35091"/>
                  </a:cubicBezTo>
                  <a:cubicBezTo>
                    <a:pt x="18770" y="35091"/>
                    <a:pt x="18684" y="35107"/>
                    <a:pt x="18606" y="35143"/>
                  </a:cubicBezTo>
                  <a:cubicBezTo>
                    <a:pt x="17990" y="35431"/>
                    <a:pt x="17435" y="35794"/>
                    <a:pt x="16926" y="36200"/>
                  </a:cubicBezTo>
                  <a:cubicBezTo>
                    <a:pt x="16791" y="35919"/>
                    <a:pt x="16660" y="35639"/>
                    <a:pt x="16538" y="35361"/>
                  </a:cubicBezTo>
                  <a:cubicBezTo>
                    <a:pt x="16715" y="35060"/>
                    <a:pt x="16888" y="34755"/>
                    <a:pt x="17054" y="34443"/>
                  </a:cubicBezTo>
                  <a:cubicBezTo>
                    <a:pt x="17244" y="34081"/>
                    <a:pt x="16955" y="33599"/>
                    <a:pt x="16584" y="33599"/>
                  </a:cubicBezTo>
                  <a:cubicBezTo>
                    <a:pt x="16494" y="33599"/>
                    <a:pt x="16400" y="33627"/>
                    <a:pt x="16306" y="33692"/>
                  </a:cubicBezTo>
                  <a:cubicBezTo>
                    <a:pt x="16171" y="33789"/>
                    <a:pt x="16036" y="33889"/>
                    <a:pt x="15901" y="33986"/>
                  </a:cubicBezTo>
                  <a:cubicBezTo>
                    <a:pt x="15835" y="33844"/>
                    <a:pt x="15759" y="33702"/>
                    <a:pt x="15686" y="33560"/>
                  </a:cubicBezTo>
                  <a:cubicBezTo>
                    <a:pt x="15821" y="33328"/>
                    <a:pt x="15946" y="33092"/>
                    <a:pt x="16067" y="32853"/>
                  </a:cubicBezTo>
                  <a:cubicBezTo>
                    <a:pt x="16231" y="32520"/>
                    <a:pt x="16012" y="32043"/>
                    <a:pt x="15637" y="32043"/>
                  </a:cubicBezTo>
                  <a:cubicBezTo>
                    <a:pt x="15584" y="32043"/>
                    <a:pt x="15527" y="32053"/>
                    <a:pt x="15468" y="32074"/>
                  </a:cubicBezTo>
                  <a:cubicBezTo>
                    <a:pt x="15302" y="32133"/>
                    <a:pt x="15135" y="32202"/>
                    <a:pt x="14976" y="32271"/>
                  </a:cubicBezTo>
                  <a:cubicBezTo>
                    <a:pt x="14775" y="31932"/>
                    <a:pt x="14574" y="31589"/>
                    <a:pt x="14366" y="31246"/>
                  </a:cubicBezTo>
                  <a:cubicBezTo>
                    <a:pt x="14384" y="31042"/>
                    <a:pt x="14252" y="30875"/>
                    <a:pt x="14079" y="30782"/>
                  </a:cubicBezTo>
                  <a:cubicBezTo>
                    <a:pt x="13933" y="30546"/>
                    <a:pt x="13784" y="30307"/>
                    <a:pt x="13635" y="30068"/>
                  </a:cubicBezTo>
                  <a:cubicBezTo>
                    <a:pt x="13764" y="29805"/>
                    <a:pt x="13881" y="29531"/>
                    <a:pt x="13982" y="29251"/>
                  </a:cubicBezTo>
                  <a:cubicBezTo>
                    <a:pt x="14140" y="28805"/>
                    <a:pt x="13727" y="28363"/>
                    <a:pt x="13295" y="28363"/>
                  </a:cubicBezTo>
                  <a:cubicBezTo>
                    <a:pt x="13236" y="28363"/>
                    <a:pt x="13177" y="28371"/>
                    <a:pt x="13119" y="28388"/>
                  </a:cubicBezTo>
                  <a:cubicBezTo>
                    <a:pt x="12970" y="28433"/>
                    <a:pt x="12828" y="28485"/>
                    <a:pt x="12683" y="28537"/>
                  </a:cubicBezTo>
                  <a:cubicBezTo>
                    <a:pt x="12534" y="28298"/>
                    <a:pt x="12392" y="28056"/>
                    <a:pt x="12253" y="27813"/>
                  </a:cubicBezTo>
                  <a:cubicBezTo>
                    <a:pt x="12371" y="27505"/>
                    <a:pt x="12461" y="27190"/>
                    <a:pt x="12520" y="26861"/>
                  </a:cubicBezTo>
                  <a:cubicBezTo>
                    <a:pt x="12606" y="26390"/>
                    <a:pt x="12270" y="25795"/>
                    <a:pt x="11768" y="25795"/>
                  </a:cubicBezTo>
                  <a:cubicBezTo>
                    <a:pt x="11685" y="25795"/>
                    <a:pt x="11599" y="25810"/>
                    <a:pt x="11508" y="25846"/>
                  </a:cubicBezTo>
                  <a:cubicBezTo>
                    <a:pt x="11422" y="25880"/>
                    <a:pt x="11335" y="25922"/>
                    <a:pt x="11252" y="25960"/>
                  </a:cubicBezTo>
                  <a:cubicBezTo>
                    <a:pt x="11172" y="25794"/>
                    <a:pt x="11093" y="25634"/>
                    <a:pt x="11017" y="25471"/>
                  </a:cubicBezTo>
                  <a:cubicBezTo>
                    <a:pt x="10993" y="25418"/>
                    <a:pt x="10940" y="25395"/>
                    <a:pt x="10886" y="25395"/>
                  </a:cubicBezTo>
                  <a:cubicBezTo>
                    <a:pt x="10800" y="25395"/>
                    <a:pt x="10708" y="25455"/>
                    <a:pt x="10719" y="25551"/>
                  </a:cubicBezTo>
                  <a:cubicBezTo>
                    <a:pt x="10746" y="25759"/>
                    <a:pt x="10781" y="25963"/>
                    <a:pt x="10819" y="26168"/>
                  </a:cubicBezTo>
                  <a:cubicBezTo>
                    <a:pt x="10618" y="26268"/>
                    <a:pt x="10428" y="26372"/>
                    <a:pt x="10237" y="26483"/>
                  </a:cubicBezTo>
                  <a:cubicBezTo>
                    <a:pt x="10213" y="26376"/>
                    <a:pt x="10157" y="26279"/>
                    <a:pt x="10081" y="26192"/>
                  </a:cubicBezTo>
                  <a:cubicBezTo>
                    <a:pt x="11013" y="25146"/>
                    <a:pt x="11820" y="24023"/>
                    <a:pt x="12149" y="22614"/>
                  </a:cubicBezTo>
                  <a:cubicBezTo>
                    <a:pt x="12278" y="22039"/>
                    <a:pt x="11854" y="21598"/>
                    <a:pt x="11350" y="21598"/>
                  </a:cubicBezTo>
                  <a:cubicBezTo>
                    <a:pt x="11341" y="21598"/>
                    <a:pt x="11331" y="21598"/>
                    <a:pt x="11321" y="21599"/>
                  </a:cubicBezTo>
                  <a:cubicBezTo>
                    <a:pt x="11450" y="21339"/>
                    <a:pt x="11578" y="21072"/>
                    <a:pt x="11689" y="20798"/>
                  </a:cubicBezTo>
                  <a:cubicBezTo>
                    <a:pt x="11917" y="20241"/>
                    <a:pt x="11408" y="19790"/>
                    <a:pt x="10895" y="19756"/>
                  </a:cubicBezTo>
                  <a:cubicBezTo>
                    <a:pt x="11062" y="19382"/>
                    <a:pt x="11207" y="19004"/>
                    <a:pt x="11335" y="18616"/>
                  </a:cubicBezTo>
                  <a:cubicBezTo>
                    <a:pt x="11509" y="18079"/>
                    <a:pt x="11033" y="17535"/>
                    <a:pt x="10503" y="17535"/>
                  </a:cubicBezTo>
                  <a:cubicBezTo>
                    <a:pt x="10431" y="17535"/>
                    <a:pt x="10358" y="17545"/>
                    <a:pt x="10286" y="17566"/>
                  </a:cubicBezTo>
                  <a:cubicBezTo>
                    <a:pt x="10251" y="17577"/>
                    <a:pt x="10220" y="17591"/>
                    <a:pt x="10185" y="17601"/>
                  </a:cubicBezTo>
                  <a:cubicBezTo>
                    <a:pt x="10254" y="17480"/>
                    <a:pt x="10324" y="17359"/>
                    <a:pt x="10390" y="17237"/>
                  </a:cubicBezTo>
                  <a:cubicBezTo>
                    <a:pt x="10677" y="16700"/>
                    <a:pt x="10376" y="16188"/>
                    <a:pt x="9918" y="16035"/>
                  </a:cubicBezTo>
                  <a:cubicBezTo>
                    <a:pt x="10074" y="15730"/>
                    <a:pt x="10216" y="15415"/>
                    <a:pt x="10341" y="15090"/>
                  </a:cubicBezTo>
                  <a:cubicBezTo>
                    <a:pt x="10537" y="14593"/>
                    <a:pt x="10046" y="14027"/>
                    <a:pt x="9544" y="14027"/>
                  </a:cubicBezTo>
                  <a:cubicBezTo>
                    <a:pt x="9468" y="14027"/>
                    <a:pt x="9393" y="14040"/>
                    <a:pt x="9319" y="14068"/>
                  </a:cubicBezTo>
                  <a:lnTo>
                    <a:pt x="9215" y="14109"/>
                  </a:lnTo>
                  <a:cubicBezTo>
                    <a:pt x="9437" y="13562"/>
                    <a:pt x="9607" y="13001"/>
                    <a:pt x="9707" y="12412"/>
                  </a:cubicBezTo>
                  <a:cubicBezTo>
                    <a:pt x="9803" y="11851"/>
                    <a:pt x="9422" y="11408"/>
                    <a:pt x="8930" y="11408"/>
                  </a:cubicBezTo>
                  <a:cubicBezTo>
                    <a:pt x="8802" y="11408"/>
                    <a:pt x="8666" y="11438"/>
                    <a:pt x="8529" y="11504"/>
                  </a:cubicBezTo>
                  <a:cubicBezTo>
                    <a:pt x="8342" y="11598"/>
                    <a:pt x="8166" y="11691"/>
                    <a:pt x="7992" y="11795"/>
                  </a:cubicBezTo>
                  <a:cubicBezTo>
                    <a:pt x="8013" y="11549"/>
                    <a:pt x="7899" y="11310"/>
                    <a:pt x="7726" y="11147"/>
                  </a:cubicBezTo>
                  <a:cubicBezTo>
                    <a:pt x="7774" y="10960"/>
                    <a:pt x="7812" y="10770"/>
                    <a:pt x="7843" y="10579"/>
                  </a:cubicBezTo>
                  <a:cubicBezTo>
                    <a:pt x="7912" y="10145"/>
                    <a:pt x="7619" y="9605"/>
                    <a:pt x="7158" y="9605"/>
                  </a:cubicBezTo>
                  <a:cubicBezTo>
                    <a:pt x="7082" y="9605"/>
                    <a:pt x="7002" y="9619"/>
                    <a:pt x="6918" y="9651"/>
                  </a:cubicBezTo>
                  <a:cubicBezTo>
                    <a:pt x="6808" y="9696"/>
                    <a:pt x="6700" y="9738"/>
                    <a:pt x="6593" y="9786"/>
                  </a:cubicBezTo>
                  <a:cubicBezTo>
                    <a:pt x="6593" y="9436"/>
                    <a:pt x="6285" y="9107"/>
                    <a:pt x="5952" y="9069"/>
                  </a:cubicBezTo>
                  <a:cubicBezTo>
                    <a:pt x="6582" y="8999"/>
                    <a:pt x="7197" y="8828"/>
                    <a:pt x="7800" y="8828"/>
                  </a:cubicBezTo>
                  <a:cubicBezTo>
                    <a:pt x="8206" y="8828"/>
                    <a:pt x="8607" y="8905"/>
                    <a:pt x="9004" y="9142"/>
                  </a:cubicBezTo>
                  <a:cubicBezTo>
                    <a:pt x="9695" y="9554"/>
                    <a:pt x="10217" y="10038"/>
                    <a:pt x="11017" y="10038"/>
                  </a:cubicBezTo>
                  <a:cubicBezTo>
                    <a:pt x="11092" y="10038"/>
                    <a:pt x="11169" y="10034"/>
                    <a:pt x="11249" y="10025"/>
                  </a:cubicBezTo>
                  <a:cubicBezTo>
                    <a:pt x="11675" y="9977"/>
                    <a:pt x="11997" y="9329"/>
                    <a:pt x="11498" y="9104"/>
                  </a:cubicBezTo>
                  <a:cubicBezTo>
                    <a:pt x="10649" y="8723"/>
                    <a:pt x="9950" y="8071"/>
                    <a:pt x="9094" y="7725"/>
                  </a:cubicBezTo>
                  <a:cubicBezTo>
                    <a:pt x="8865" y="7635"/>
                    <a:pt x="8644" y="7579"/>
                    <a:pt x="8425" y="7545"/>
                  </a:cubicBezTo>
                  <a:cubicBezTo>
                    <a:pt x="9804" y="6696"/>
                    <a:pt x="11148" y="5795"/>
                    <a:pt x="12326" y="4659"/>
                  </a:cubicBezTo>
                  <a:cubicBezTo>
                    <a:pt x="12710" y="4289"/>
                    <a:pt x="12520" y="3824"/>
                    <a:pt x="12156" y="3637"/>
                  </a:cubicBezTo>
                  <a:cubicBezTo>
                    <a:pt x="12807" y="3364"/>
                    <a:pt x="13403" y="3000"/>
                    <a:pt x="13923" y="2498"/>
                  </a:cubicBezTo>
                  <a:cubicBezTo>
                    <a:pt x="14230" y="2204"/>
                    <a:pt x="14031" y="1596"/>
                    <a:pt x="13589" y="1596"/>
                  </a:cubicBezTo>
                  <a:cubicBezTo>
                    <a:pt x="13577" y="1596"/>
                    <a:pt x="13565" y="1596"/>
                    <a:pt x="13552" y="1597"/>
                  </a:cubicBezTo>
                  <a:cubicBezTo>
                    <a:pt x="13247" y="1621"/>
                    <a:pt x="12956" y="1680"/>
                    <a:pt x="12679" y="1760"/>
                  </a:cubicBezTo>
                  <a:cubicBezTo>
                    <a:pt x="12901" y="1656"/>
                    <a:pt x="13119" y="1535"/>
                    <a:pt x="13331" y="1396"/>
                  </a:cubicBezTo>
                  <a:cubicBezTo>
                    <a:pt x="13569" y="1237"/>
                    <a:pt x="13454" y="874"/>
                    <a:pt x="13188" y="874"/>
                  </a:cubicBezTo>
                  <a:cubicBezTo>
                    <a:pt x="13164" y="874"/>
                    <a:pt x="13139" y="877"/>
                    <a:pt x="13112" y="883"/>
                  </a:cubicBezTo>
                  <a:lnTo>
                    <a:pt x="13060" y="897"/>
                  </a:lnTo>
                  <a:cubicBezTo>
                    <a:pt x="13052" y="845"/>
                    <a:pt x="12997" y="800"/>
                    <a:pt x="12936" y="800"/>
                  </a:cubicBezTo>
                  <a:cubicBezTo>
                    <a:pt x="12920" y="800"/>
                    <a:pt x="12903" y="803"/>
                    <a:pt x="12887" y="811"/>
                  </a:cubicBezTo>
                  <a:cubicBezTo>
                    <a:pt x="12690" y="904"/>
                    <a:pt x="12485" y="991"/>
                    <a:pt x="12281" y="1074"/>
                  </a:cubicBezTo>
                  <a:cubicBezTo>
                    <a:pt x="11288" y="1285"/>
                    <a:pt x="10291" y="1405"/>
                    <a:pt x="9266" y="1405"/>
                  </a:cubicBezTo>
                  <a:cubicBezTo>
                    <a:pt x="9198" y="1405"/>
                    <a:pt x="9128" y="1404"/>
                    <a:pt x="9059" y="1403"/>
                  </a:cubicBezTo>
                  <a:cubicBezTo>
                    <a:pt x="8536" y="1396"/>
                    <a:pt x="8017" y="1351"/>
                    <a:pt x="7497" y="1292"/>
                  </a:cubicBezTo>
                  <a:cubicBezTo>
                    <a:pt x="9523" y="1067"/>
                    <a:pt x="11588" y="1147"/>
                    <a:pt x="13455" y="107"/>
                  </a:cubicBezTo>
                  <a:cubicBezTo>
                    <a:pt x="13505" y="82"/>
                    <a:pt x="13479" y="1"/>
                    <a:pt x="13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3"/>
            <p:cNvSpPr/>
            <p:nvPr/>
          </p:nvSpPr>
          <p:spPr>
            <a:xfrm>
              <a:off x="4746179" y="1035536"/>
              <a:ext cx="278441" cy="208684"/>
            </a:xfrm>
            <a:custGeom>
              <a:avLst/>
              <a:gdLst/>
              <a:ahLst/>
              <a:cxnLst/>
              <a:rect l="l" t="t" r="r" b="b"/>
              <a:pathLst>
                <a:path w="5704" h="4275" extrusionOk="0">
                  <a:moveTo>
                    <a:pt x="2456" y="0"/>
                  </a:moveTo>
                  <a:cubicBezTo>
                    <a:pt x="2108" y="0"/>
                    <a:pt x="1768" y="71"/>
                    <a:pt x="1452" y="237"/>
                  </a:cubicBezTo>
                  <a:cubicBezTo>
                    <a:pt x="0" y="999"/>
                    <a:pt x="374" y="2942"/>
                    <a:pt x="908" y="4172"/>
                  </a:cubicBezTo>
                  <a:cubicBezTo>
                    <a:pt x="938" y="4244"/>
                    <a:pt x="996" y="4274"/>
                    <a:pt x="1056" y="4274"/>
                  </a:cubicBezTo>
                  <a:cubicBezTo>
                    <a:pt x="1176" y="4274"/>
                    <a:pt x="1308" y="4158"/>
                    <a:pt x="1271" y="4023"/>
                  </a:cubicBezTo>
                  <a:cubicBezTo>
                    <a:pt x="967" y="2966"/>
                    <a:pt x="496" y="1328"/>
                    <a:pt x="1694" y="656"/>
                  </a:cubicBezTo>
                  <a:cubicBezTo>
                    <a:pt x="1923" y="528"/>
                    <a:pt x="2189" y="481"/>
                    <a:pt x="2463" y="481"/>
                  </a:cubicBezTo>
                  <a:cubicBezTo>
                    <a:pt x="2847" y="481"/>
                    <a:pt x="3247" y="573"/>
                    <a:pt x="3579" y="656"/>
                  </a:cubicBezTo>
                  <a:cubicBezTo>
                    <a:pt x="4219" y="819"/>
                    <a:pt x="5162" y="1096"/>
                    <a:pt x="5681" y="1532"/>
                  </a:cubicBezTo>
                  <a:cubicBezTo>
                    <a:pt x="5684" y="1534"/>
                    <a:pt x="5686" y="1534"/>
                    <a:pt x="5689" y="1534"/>
                  </a:cubicBezTo>
                  <a:cubicBezTo>
                    <a:pt x="5697" y="1534"/>
                    <a:pt x="5703" y="1526"/>
                    <a:pt x="5695" y="1518"/>
                  </a:cubicBezTo>
                  <a:cubicBezTo>
                    <a:pt x="4926" y="825"/>
                    <a:pt x="3644" y="0"/>
                    <a:pt x="24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5290171" y="1506697"/>
              <a:ext cx="391" cy="342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4" y="0"/>
                  </a:moveTo>
                  <a:cubicBezTo>
                    <a:pt x="0" y="0"/>
                    <a:pt x="0" y="7"/>
                    <a:pt x="4" y="7"/>
                  </a:cubicBezTo>
                  <a:cubicBezTo>
                    <a:pt x="7" y="7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4512991" y="1064630"/>
              <a:ext cx="2580995" cy="3523418"/>
            </a:xfrm>
            <a:custGeom>
              <a:avLst/>
              <a:gdLst/>
              <a:ahLst/>
              <a:cxnLst/>
              <a:rect l="l" t="t" r="r" b="b"/>
              <a:pathLst>
                <a:path w="52873" h="72179" extrusionOk="0">
                  <a:moveTo>
                    <a:pt x="14037" y="15336"/>
                  </a:moveTo>
                  <a:cubicBezTo>
                    <a:pt x="13818" y="15936"/>
                    <a:pt x="13569" y="16525"/>
                    <a:pt x="13403" y="17131"/>
                  </a:cubicBezTo>
                  <a:cubicBezTo>
                    <a:pt x="13261" y="16947"/>
                    <a:pt x="13101" y="16788"/>
                    <a:pt x="12914" y="16646"/>
                  </a:cubicBezTo>
                  <a:cubicBezTo>
                    <a:pt x="13316" y="16234"/>
                    <a:pt x="13680" y="15787"/>
                    <a:pt x="14037" y="15336"/>
                  </a:cubicBezTo>
                  <a:close/>
                  <a:moveTo>
                    <a:pt x="14009" y="17796"/>
                  </a:moveTo>
                  <a:cubicBezTo>
                    <a:pt x="13971" y="17879"/>
                    <a:pt x="13933" y="17962"/>
                    <a:pt x="13895" y="18049"/>
                  </a:cubicBezTo>
                  <a:cubicBezTo>
                    <a:pt x="13863" y="17966"/>
                    <a:pt x="13832" y="17882"/>
                    <a:pt x="13798" y="17806"/>
                  </a:cubicBezTo>
                  <a:lnTo>
                    <a:pt x="13798" y="17806"/>
                  </a:lnTo>
                  <a:cubicBezTo>
                    <a:pt x="13827" y="17814"/>
                    <a:pt x="13856" y="17817"/>
                    <a:pt x="13886" y="17817"/>
                  </a:cubicBezTo>
                  <a:cubicBezTo>
                    <a:pt x="13927" y="17817"/>
                    <a:pt x="13969" y="17810"/>
                    <a:pt x="14009" y="17796"/>
                  </a:cubicBezTo>
                  <a:close/>
                  <a:moveTo>
                    <a:pt x="18688" y="22419"/>
                  </a:moveTo>
                  <a:cubicBezTo>
                    <a:pt x="18720" y="22419"/>
                    <a:pt x="18753" y="22419"/>
                    <a:pt x="18786" y="22420"/>
                  </a:cubicBezTo>
                  <a:cubicBezTo>
                    <a:pt x="18197" y="24461"/>
                    <a:pt x="16617" y="26051"/>
                    <a:pt x="15183" y="27554"/>
                  </a:cubicBezTo>
                  <a:cubicBezTo>
                    <a:pt x="14989" y="27755"/>
                    <a:pt x="14795" y="27960"/>
                    <a:pt x="14605" y="28164"/>
                  </a:cubicBezTo>
                  <a:cubicBezTo>
                    <a:pt x="14823" y="27700"/>
                    <a:pt x="15048" y="27236"/>
                    <a:pt x="15131" y="26737"/>
                  </a:cubicBezTo>
                  <a:cubicBezTo>
                    <a:pt x="15266" y="25940"/>
                    <a:pt x="14712" y="25254"/>
                    <a:pt x="14245" y="24679"/>
                  </a:cubicBezTo>
                  <a:cubicBezTo>
                    <a:pt x="14096" y="24499"/>
                    <a:pt x="13947" y="24333"/>
                    <a:pt x="13791" y="24163"/>
                  </a:cubicBezTo>
                  <a:cubicBezTo>
                    <a:pt x="15440" y="23745"/>
                    <a:pt x="16958" y="22419"/>
                    <a:pt x="18688" y="22419"/>
                  </a:cubicBezTo>
                  <a:close/>
                  <a:moveTo>
                    <a:pt x="5650" y="6468"/>
                  </a:moveTo>
                  <a:lnTo>
                    <a:pt x="5650" y="6468"/>
                  </a:lnTo>
                  <a:cubicBezTo>
                    <a:pt x="7427" y="7310"/>
                    <a:pt x="9637" y="7639"/>
                    <a:pt x="11560" y="7847"/>
                  </a:cubicBezTo>
                  <a:cubicBezTo>
                    <a:pt x="11955" y="7888"/>
                    <a:pt x="12489" y="7931"/>
                    <a:pt x="13065" y="7931"/>
                  </a:cubicBezTo>
                  <a:cubicBezTo>
                    <a:pt x="13984" y="7931"/>
                    <a:pt x="15010" y="7823"/>
                    <a:pt x="15755" y="7431"/>
                  </a:cubicBezTo>
                  <a:lnTo>
                    <a:pt x="15755" y="7431"/>
                  </a:lnTo>
                  <a:cubicBezTo>
                    <a:pt x="15783" y="7760"/>
                    <a:pt x="15751" y="8093"/>
                    <a:pt x="15620" y="8391"/>
                  </a:cubicBezTo>
                  <a:cubicBezTo>
                    <a:pt x="15533" y="8592"/>
                    <a:pt x="15402" y="8744"/>
                    <a:pt x="15235" y="8859"/>
                  </a:cubicBezTo>
                  <a:cubicBezTo>
                    <a:pt x="15239" y="8852"/>
                    <a:pt x="15239" y="8838"/>
                    <a:pt x="15246" y="8827"/>
                  </a:cubicBezTo>
                  <a:cubicBezTo>
                    <a:pt x="15257" y="8791"/>
                    <a:pt x="15224" y="8762"/>
                    <a:pt x="15191" y="8762"/>
                  </a:cubicBezTo>
                  <a:cubicBezTo>
                    <a:pt x="15173" y="8762"/>
                    <a:pt x="15156" y="8770"/>
                    <a:pt x="15145" y="8789"/>
                  </a:cubicBezTo>
                  <a:cubicBezTo>
                    <a:pt x="15118" y="8845"/>
                    <a:pt x="15090" y="8907"/>
                    <a:pt x="15059" y="8962"/>
                  </a:cubicBezTo>
                  <a:cubicBezTo>
                    <a:pt x="14591" y="9205"/>
                    <a:pt x="13964" y="9240"/>
                    <a:pt x="13489" y="9292"/>
                  </a:cubicBezTo>
                  <a:cubicBezTo>
                    <a:pt x="13174" y="9330"/>
                    <a:pt x="13167" y="9763"/>
                    <a:pt x="13489" y="9790"/>
                  </a:cubicBezTo>
                  <a:cubicBezTo>
                    <a:pt x="13601" y="9799"/>
                    <a:pt x="13711" y="9804"/>
                    <a:pt x="13819" y="9804"/>
                  </a:cubicBezTo>
                  <a:cubicBezTo>
                    <a:pt x="14125" y="9804"/>
                    <a:pt x="14419" y="9768"/>
                    <a:pt x="14695" y="9693"/>
                  </a:cubicBezTo>
                  <a:lnTo>
                    <a:pt x="14695" y="9693"/>
                  </a:lnTo>
                  <a:cubicBezTo>
                    <a:pt x="14449" y="10178"/>
                    <a:pt x="14189" y="10670"/>
                    <a:pt x="13929" y="11159"/>
                  </a:cubicBezTo>
                  <a:cubicBezTo>
                    <a:pt x="13905" y="11155"/>
                    <a:pt x="13881" y="11148"/>
                    <a:pt x="13853" y="11148"/>
                  </a:cubicBezTo>
                  <a:cubicBezTo>
                    <a:pt x="13417" y="11148"/>
                    <a:pt x="13309" y="11664"/>
                    <a:pt x="13531" y="11917"/>
                  </a:cubicBezTo>
                  <a:cubicBezTo>
                    <a:pt x="12738" y="13452"/>
                    <a:pt x="12007" y="15025"/>
                    <a:pt x="11671" y="16667"/>
                  </a:cubicBezTo>
                  <a:cubicBezTo>
                    <a:pt x="11652" y="16760"/>
                    <a:pt x="11720" y="16814"/>
                    <a:pt x="11792" y="16814"/>
                  </a:cubicBezTo>
                  <a:cubicBezTo>
                    <a:pt x="11800" y="16814"/>
                    <a:pt x="11808" y="16814"/>
                    <a:pt x="11816" y="16812"/>
                  </a:cubicBezTo>
                  <a:lnTo>
                    <a:pt x="11816" y="16812"/>
                  </a:lnTo>
                  <a:cubicBezTo>
                    <a:pt x="11750" y="17723"/>
                    <a:pt x="11989" y="18693"/>
                    <a:pt x="12059" y="19594"/>
                  </a:cubicBezTo>
                  <a:cubicBezTo>
                    <a:pt x="12131" y="20578"/>
                    <a:pt x="12125" y="21568"/>
                    <a:pt x="12038" y="22545"/>
                  </a:cubicBezTo>
                  <a:cubicBezTo>
                    <a:pt x="11065" y="21703"/>
                    <a:pt x="10105" y="20858"/>
                    <a:pt x="9395" y="19712"/>
                  </a:cubicBezTo>
                  <a:cubicBezTo>
                    <a:pt x="9388" y="19700"/>
                    <a:pt x="9375" y="19694"/>
                    <a:pt x="9362" y="19694"/>
                  </a:cubicBezTo>
                  <a:cubicBezTo>
                    <a:pt x="9338" y="19694"/>
                    <a:pt x="9314" y="19713"/>
                    <a:pt x="9326" y="19743"/>
                  </a:cubicBezTo>
                  <a:cubicBezTo>
                    <a:pt x="9887" y="21170"/>
                    <a:pt x="10898" y="22157"/>
                    <a:pt x="11979" y="23144"/>
                  </a:cubicBezTo>
                  <a:cubicBezTo>
                    <a:pt x="11976" y="23186"/>
                    <a:pt x="11972" y="23228"/>
                    <a:pt x="11965" y="23269"/>
                  </a:cubicBezTo>
                  <a:cubicBezTo>
                    <a:pt x="11903" y="23425"/>
                    <a:pt x="11854" y="23591"/>
                    <a:pt x="11820" y="23768"/>
                  </a:cubicBezTo>
                  <a:cubicBezTo>
                    <a:pt x="11778" y="23952"/>
                    <a:pt x="11865" y="24152"/>
                    <a:pt x="12062" y="24198"/>
                  </a:cubicBezTo>
                  <a:cubicBezTo>
                    <a:pt x="12320" y="24260"/>
                    <a:pt x="12572" y="24287"/>
                    <a:pt x="12821" y="24287"/>
                  </a:cubicBezTo>
                  <a:cubicBezTo>
                    <a:pt x="12947" y="24287"/>
                    <a:pt x="13071" y="24280"/>
                    <a:pt x="13195" y="24267"/>
                  </a:cubicBezTo>
                  <a:cubicBezTo>
                    <a:pt x="13832" y="24876"/>
                    <a:pt x="14536" y="25652"/>
                    <a:pt x="14570" y="26491"/>
                  </a:cubicBezTo>
                  <a:cubicBezTo>
                    <a:pt x="14601" y="27277"/>
                    <a:pt x="13808" y="28254"/>
                    <a:pt x="13552" y="28995"/>
                  </a:cubicBezTo>
                  <a:cubicBezTo>
                    <a:pt x="13548" y="29002"/>
                    <a:pt x="13548" y="29009"/>
                    <a:pt x="13548" y="29016"/>
                  </a:cubicBezTo>
                  <a:cubicBezTo>
                    <a:pt x="13347" y="28739"/>
                    <a:pt x="13150" y="28465"/>
                    <a:pt x="12959" y="28188"/>
                  </a:cubicBezTo>
                  <a:cubicBezTo>
                    <a:pt x="12083" y="26938"/>
                    <a:pt x="11234" y="25670"/>
                    <a:pt x="10455" y="24353"/>
                  </a:cubicBezTo>
                  <a:cubicBezTo>
                    <a:pt x="8913" y="21755"/>
                    <a:pt x="7607" y="18811"/>
                    <a:pt x="7697" y="15728"/>
                  </a:cubicBezTo>
                  <a:cubicBezTo>
                    <a:pt x="7697" y="15709"/>
                    <a:pt x="7684" y="15699"/>
                    <a:pt x="7669" y="15699"/>
                  </a:cubicBezTo>
                  <a:cubicBezTo>
                    <a:pt x="7654" y="15699"/>
                    <a:pt x="7639" y="15709"/>
                    <a:pt x="7635" y="15728"/>
                  </a:cubicBezTo>
                  <a:cubicBezTo>
                    <a:pt x="7559" y="16400"/>
                    <a:pt x="7559" y="17062"/>
                    <a:pt x="7625" y="17716"/>
                  </a:cubicBezTo>
                  <a:cubicBezTo>
                    <a:pt x="7254" y="15870"/>
                    <a:pt x="6960" y="14013"/>
                    <a:pt x="6485" y="12198"/>
                  </a:cubicBezTo>
                  <a:cubicBezTo>
                    <a:pt x="6482" y="12181"/>
                    <a:pt x="6464" y="12177"/>
                    <a:pt x="6450" y="12177"/>
                  </a:cubicBezTo>
                  <a:cubicBezTo>
                    <a:pt x="6883" y="11619"/>
                    <a:pt x="7261" y="11024"/>
                    <a:pt x="7531" y="10362"/>
                  </a:cubicBezTo>
                  <a:cubicBezTo>
                    <a:pt x="7543" y="10364"/>
                    <a:pt x="7554" y="10365"/>
                    <a:pt x="7565" y="10365"/>
                  </a:cubicBezTo>
                  <a:cubicBezTo>
                    <a:pt x="7744" y="10365"/>
                    <a:pt x="7807" y="10108"/>
                    <a:pt x="7677" y="9977"/>
                  </a:cubicBezTo>
                  <a:cubicBezTo>
                    <a:pt x="7722" y="9835"/>
                    <a:pt x="7767" y="9690"/>
                    <a:pt x="7805" y="9541"/>
                  </a:cubicBezTo>
                  <a:cubicBezTo>
                    <a:pt x="7807" y="9526"/>
                    <a:pt x="7798" y="9516"/>
                    <a:pt x="7788" y="9516"/>
                  </a:cubicBezTo>
                  <a:cubicBezTo>
                    <a:pt x="7782" y="9516"/>
                    <a:pt x="7775" y="9519"/>
                    <a:pt x="7770" y="9527"/>
                  </a:cubicBezTo>
                  <a:cubicBezTo>
                    <a:pt x="7697" y="9645"/>
                    <a:pt x="7625" y="9759"/>
                    <a:pt x="7545" y="9877"/>
                  </a:cubicBezTo>
                  <a:cubicBezTo>
                    <a:pt x="6291" y="8945"/>
                    <a:pt x="5207" y="8141"/>
                    <a:pt x="5650" y="6468"/>
                  </a:cubicBezTo>
                  <a:close/>
                  <a:moveTo>
                    <a:pt x="15353" y="29078"/>
                  </a:moveTo>
                  <a:cubicBezTo>
                    <a:pt x="15418" y="29078"/>
                    <a:pt x="15483" y="29081"/>
                    <a:pt x="15547" y="29089"/>
                  </a:cubicBezTo>
                  <a:cubicBezTo>
                    <a:pt x="15880" y="29137"/>
                    <a:pt x="15977" y="29619"/>
                    <a:pt x="16067" y="29875"/>
                  </a:cubicBezTo>
                  <a:cubicBezTo>
                    <a:pt x="16167" y="30156"/>
                    <a:pt x="16243" y="30599"/>
                    <a:pt x="16406" y="30914"/>
                  </a:cubicBezTo>
                  <a:cubicBezTo>
                    <a:pt x="15145" y="31607"/>
                    <a:pt x="13898" y="32310"/>
                    <a:pt x="12492" y="32511"/>
                  </a:cubicBezTo>
                  <a:cubicBezTo>
                    <a:pt x="12862" y="31746"/>
                    <a:pt x="13347" y="31043"/>
                    <a:pt x="13884" y="30377"/>
                  </a:cubicBezTo>
                  <a:cubicBezTo>
                    <a:pt x="14189" y="30804"/>
                    <a:pt x="14504" y="31219"/>
                    <a:pt x="14847" y="31618"/>
                  </a:cubicBezTo>
                  <a:cubicBezTo>
                    <a:pt x="14878" y="31655"/>
                    <a:pt x="14915" y="31671"/>
                    <a:pt x="14951" y="31671"/>
                  </a:cubicBezTo>
                  <a:cubicBezTo>
                    <a:pt x="15054" y="31671"/>
                    <a:pt x="15150" y="31540"/>
                    <a:pt x="15093" y="31427"/>
                  </a:cubicBezTo>
                  <a:cubicBezTo>
                    <a:pt x="14840" y="30925"/>
                    <a:pt x="14542" y="30440"/>
                    <a:pt x="14227" y="29972"/>
                  </a:cubicBezTo>
                  <a:cubicBezTo>
                    <a:pt x="14477" y="29678"/>
                    <a:pt x="14743" y="29394"/>
                    <a:pt x="15007" y="29106"/>
                  </a:cubicBezTo>
                  <a:cubicBezTo>
                    <a:pt x="15121" y="29088"/>
                    <a:pt x="15238" y="29078"/>
                    <a:pt x="15353" y="29078"/>
                  </a:cubicBezTo>
                  <a:close/>
                  <a:moveTo>
                    <a:pt x="19132" y="30578"/>
                  </a:moveTo>
                  <a:lnTo>
                    <a:pt x="19132" y="30578"/>
                  </a:lnTo>
                  <a:cubicBezTo>
                    <a:pt x="18973" y="31399"/>
                    <a:pt x="18447" y="32165"/>
                    <a:pt x="17871" y="32906"/>
                  </a:cubicBezTo>
                  <a:cubicBezTo>
                    <a:pt x="17861" y="32861"/>
                    <a:pt x="17854" y="32820"/>
                    <a:pt x="17847" y="32778"/>
                  </a:cubicBezTo>
                  <a:cubicBezTo>
                    <a:pt x="17761" y="32265"/>
                    <a:pt x="17903" y="31791"/>
                    <a:pt x="17892" y="31278"/>
                  </a:cubicBezTo>
                  <a:lnTo>
                    <a:pt x="17892" y="31261"/>
                  </a:lnTo>
                  <a:cubicBezTo>
                    <a:pt x="18308" y="31022"/>
                    <a:pt x="18720" y="30793"/>
                    <a:pt x="19132" y="30578"/>
                  </a:cubicBezTo>
                  <a:close/>
                  <a:moveTo>
                    <a:pt x="17629" y="34576"/>
                  </a:moveTo>
                  <a:cubicBezTo>
                    <a:pt x="17698" y="34735"/>
                    <a:pt x="17774" y="34891"/>
                    <a:pt x="17851" y="35033"/>
                  </a:cubicBezTo>
                  <a:cubicBezTo>
                    <a:pt x="18315" y="35878"/>
                    <a:pt x="19257" y="36343"/>
                    <a:pt x="20113" y="36703"/>
                  </a:cubicBezTo>
                  <a:cubicBezTo>
                    <a:pt x="20141" y="36715"/>
                    <a:pt x="20167" y="36721"/>
                    <a:pt x="20192" y="36721"/>
                  </a:cubicBezTo>
                  <a:cubicBezTo>
                    <a:pt x="20299" y="36721"/>
                    <a:pt x="20374" y="36616"/>
                    <a:pt x="20379" y="36509"/>
                  </a:cubicBezTo>
                  <a:cubicBezTo>
                    <a:pt x="20632" y="36831"/>
                    <a:pt x="20875" y="37160"/>
                    <a:pt x="21117" y="37496"/>
                  </a:cubicBezTo>
                  <a:cubicBezTo>
                    <a:pt x="21020" y="37524"/>
                    <a:pt x="20920" y="37555"/>
                    <a:pt x="20826" y="37586"/>
                  </a:cubicBezTo>
                  <a:cubicBezTo>
                    <a:pt x="20145" y="37793"/>
                    <a:pt x="19235" y="38099"/>
                    <a:pt x="18407" y="38099"/>
                  </a:cubicBezTo>
                  <a:cubicBezTo>
                    <a:pt x="18015" y="38099"/>
                    <a:pt x="17640" y="38030"/>
                    <a:pt x="17317" y="37849"/>
                  </a:cubicBezTo>
                  <a:cubicBezTo>
                    <a:pt x="16261" y="37250"/>
                    <a:pt x="17047" y="35563"/>
                    <a:pt x="17629" y="34576"/>
                  </a:cubicBezTo>
                  <a:close/>
                  <a:moveTo>
                    <a:pt x="12665" y="55173"/>
                  </a:moveTo>
                  <a:cubicBezTo>
                    <a:pt x="12776" y="55392"/>
                    <a:pt x="12883" y="55606"/>
                    <a:pt x="12997" y="55828"/>
                  </a:cubicBezTo>
                  <a:cubicBezTo>
                    <a:pt x="12918" y="55838"/>
                    <a:pt x="12840" y="55841"/>
                    <a:pt x="12760" y="55841"/>
                  </a:cubicBezTo>
                  <a:cubicBezTo>
                    <a:pt x="12705" y="55841"/>
                    <a:pt x="12648" y="55840"/>
                    <a:pt x="12589" y="55838"/>
                  </a:cubicBezTo>
                  <a:cubicBezTo>
                    <a:pt x="12499" y="55838"/>
                    <a:pt x="12409" y="55832"/>
                    <a:pt x="12319" y="55828"/>
                  </a:cubicBezTo>
                  <a:cubicBezTo>
                    <a:pt x="12260" y="55752"/>
                    <a:pt x="12208" y="55672"/>
                    <a:pt x="12156" y="55589"/>
                  </a:cubicBezTo>
                  <a:cubicBezTo>
                    <a:pt x="12312" y="55444"/>
                    <a:pt x="12492" y="55305"/>
                    <a:pt x="12665" y="55173"/>
                  </a:cubicBezTo>
                  <a:close/>
                  <a:moveTo>
                    <a:pt x="13271" y="56386"/>
                  </a:moveTo>
                  <a:cubicBezTo>
                    <a:pt x="13503" y="56867"/>
                    <a:pt x="13725" y="57349"/>
                    <a:pt x="13915" y="57841"/>
                  </a:cubicBezTo>
                  <a:cubicBezTo>
                    <a:pt x="13503" y="57401"/>
                    <a:pt x="13122" y="56937"/>
                    <a:pt x="12758" y="56452"/>
                  </a:cubicBezTo>
                  <a:cubicBezTo>
                    <a:pt x="12935" y="56445"/>
                    <a:pt x="13105" y="56420"/>
                    <a:pt x="13271" y="56386"/>
                  </a:cubicBezTo>
                  <a:close/>
                  <a:moveTo>
                    <a:pt x="19958" y="53522"/>
                  </a:moveTo>
                  <a:cubicBezTo>
                    <a:pt x="20099" y="53522"/>
                    <a:pt x="20209" y="53556"/>
                    <a:pt x="20269" y="53639"/>
                  </a:cubicBezTo>
                  <a:cubicBezTo>
                    <a:pt x="20657" y="54179"/>
                    <a:pt x="19351" y="55825"/>
                    <a:pt x="19074" y="56240"/>
                  </a:cubicBezTo>
                  <a:cubicBezTo>
                    <a:pt x="18717" y="56767"/>
                    <a:pt x="18266" y="57290"/>
                    <a:pt x="17937" y="57855"/>
                  </a:cubicBezTo>
                  <a:cubicBezTo>
                    <a:pt x="17089" y="57120"/>
                    <a:pt x="16288" y="56310"/>
                    <a:pt x="15533" y="55450"/>
                  </a:cubicBezTo>
                  <a:cubicBezTo>
                    <a:pt x="16309" y="55069"/>
                    <a:pt x="17071" y="54671"/>
                    <a:pt x="17851" y="54304"/>
                  </a:cubicBezTo>
                  <a:cubicBezTo>
                    <a:pt x="18105" y="54185"/>
                    <a:pt x="19336" y="53522"/>
                    <a:pt x="19958" y="53522"/>
                  </a:cubicBezTo>
                  <a:close/>
                  <a:moveTo>
                    <a:pt x="8252" y="53985"/>
                  </a:moveTo>
                  <a:lnTo>
                    <a:pt x="8252" y="53985"/>
                  </a:lnTo>
                  <a:cubicBezTo>
                    <a:pt x="8241" y="54058"/>
                    <a:pt x="8252" y="54141"/>
                    <a:pt x="8276" y="54221"/>
                  </a:cubicBezTo>
                  <a:cubicBezTo>
                    <a:pt x="8737" y="55620"/>
                    <a:pt x="9474" y="56878"/>
                    <a:pt x="10195" y="58142"/>
                  </a:cubicBezTo>
                  <a:cubicBezTo>
                    <a:pt x="9343" y="57241"/>
                    <a:pt x="8598" y="56202"/>
                    <a:pt x="7701" y="55360"/>
                  </a:cubicBezTo>
                  <a:cubicBezTo>
                    <a:pt x="7585" y="55252"/>
                    <a:pt x="7434" y="55203"/>
                    <a:pt x="7281" y="55203"/>
                  </a:cubicBezTo>
                  <a:cubicBezTo>
                    <a:pt x="6977" y="55203"/>
                    <a:pt x="6667" y="55395"/>
                    <a:pt x="6624" y="55686"/>
                  </a:cubicBezTo>
                  <a:cubicBezTo>
                    <a:pt x="6592" y="55680"/>
                    <a:pt x="6562" y="55678"/>
                    <a:pt x="6532" y="55678"/>
                  </a:cubicBezTo>
                  <a:cubicBezTo>
                    <a:pt x="6491" y="55678"/>
                    <a:pt x="6451" y="55683"/>
                    <a:pt x="6409" y="55693"/>
                  </a:cubicBezTo>
                  <a:cubicBezTo>
                    <a:pt x="6409" y="55686"/>
                    <a:pt x="6416" y="55676"/>
                    <a:pt x="6416" y="55665"/>
                  </a:cubicBezTo>
                  <a:cubicBezTo>
                    <a:pt x="6419" y="55579"/>
                    <a:pt x="6388" y="55502"/>
                    <a:pt x="6333" y="55447"/>
                  </a:cubicBezTo>
                  <a:cubicBezTo>
                    <a:pt x="6928" y="54914"/>
                    <a:pt x="7632" y="54494"/>
                    <a:pt x="8252" y="53985"/>
                  </a:cubicBezTo>
                  <a:close/>
                  <a:moveTo>
                    <a:pt x="6121" y="56853"/>
                  </a:moveTo>
                  <a:cubicBezTo>
                    <a:pt x="6578" y="57622"/>
                    <a:pt x="7140" y="58333"/>
                    <a:pt x="7642" y="59067"/>
                  </a:cubicBezTo>
                  <a:cubicBezTo>
                    <a:pt x="6908" y="58527"/>
                    <a:pt x="6312" y="57751"/>
                    <a:pt x="6104" y="56912"/>
                  </a:cubicBezTo>
                  <a:cubicBezTo>
                    <a:pt x="6107" y="56895"/>
                    <a:pt x="6118" y="56871"/>
                    <a:pt x="6121" y="56853"/>
                  </a:cubicBezTo>
                  <a:close/>
                  <a:moveTo>
                    <a:pt x="9862" y="59549"/>
                  </a:moveTo>
                  <a:cubicBezTo>
                    <a:pt x="10112" y="59788"/>
                    <a:pt x="10379" y="60006"/>
                    <a:pt x="10656" y="60210"/>
                  </a:cubicBezTo>
                  <a:cubicBezTo>
                    <a:pt x="10337" y="60221"/>
                    <a:pt x="10025" y="60238"/>
                    <a:pt x="9714" y="60245"/>
                  </a:cubicBezTo>
                  <a:cubicBezTo>
                    <a:pt x="9703" y="60193"/>
                    <a:pt x="9689" y="60141"/>
                    <a:pt x="9668" y="60089"/>
                  </a:cubicBezTo>
                  <a:cubicBezTo>
                    <a:pt x="9641" y="60033"/>
                    <a:pt x="9617" y="59971"/>
                    <a:pt x="9589" y="59916"/>
                  </a:cubicBezTo>
                  <a:cubicBezTo>
                    <a:pt x="9714" y="59826"/>
                    <a:pt x="9817" y="59694"/>
                    <a:pt x="9862" y="59549"/>
                  </a:cubicBezTo>
                  <a:close/>
                  <a:moveTo>
                    <a:pt x="23819" y="56890"/>
                  </a:moveTo>
                  <a:cubicBezTo>
                    <a:pt x="24033" y="56890"/>
                    <a:pt x="24250" y="56915"/>
                    <a:pt x="24471" y="56971"/>
                  </a:cubicBezTo>
                  <a:cubicBezTo>
                    <a:pt x="24342" y="58392"/>
                    <a:pt x="23411" y="59684"/>
                    <a:pt x="22683" y="60882"/>
                  </a:cubicBezTo>
                  <a:cubicBezTo>
                    <a:pt x="21353" y="60314"/>
                    <a:pt x="20137" y="59583"/>
                    <a:pt x="19015" y="58731"/>
                  </a:cubicBezTo>
                  <a:cubicBezTo>
                    <a:pt x="20696" y="58400"/>
                    <a:pt x="22165" y="56890"/>
                    <a:pt x="23819" y="56890"/>
                  </a:cubicBezTo>
                  <a:close/>
                  <a:moveTo>
                    <a:pt x="12267" y="59368"/>
                  </a:moveTo>
                  <a:lnTo>
                    <a:pt x="12267" y="59368"/>
                  </a:lnTo>
                  <a:cubicBezTo>
                    <a:pt x="12807" y="59912"/>
                    <a:pt x="13365" y="60439"/>
                    <a:pt x="13919" y="60962"/>
                  </a:cubicBezTo>
                  <a:cubicBezTo>
                    <a:pt x="13967" y="61010"/>
                    <a:pt x="14019" y="61045"/>
                    <a:pt x="14071" y="61076"/>
                  </a:cubicBezTo>
                  <a:cubicBezTo>
                    <a:pt x="12769" y="61042"/>
                    <a:pt x="11470" y="60965"/>
                    <a:pt x="10178" y="60792"/>
                  </a:cubicBezTo>
                  <a:cubicBezTo>
                    <a:pt x="10562" y="60747"/>
                    <a:pt x="10950" y="60688"/>
                    <a:pt x="11314" y="60629"/>
                  </a:cubicBezTo>
                  <a:cubicBezTo>
                    <a:pt x="11428" y="60695"/>
                    <a:pt x="11556" y="60757"/>
                    <a:pt x="11681" y="60816"/>
                  </a:cubicBezTo>
                  <a:cubicBezTo>
                    <a:pt x="11790" y="60867"/>
                    <a:pt x="11896" y="60889"/>
                    <a:pt x="11995" y="60889"/>
                  </a:cubicBezTo>
                  <a:cubicBezTo>
                    <a:pt x="12435" y="60889"/>
                    <a:pt x="12731" y="60439"/>
                    <a:pt x="12533" y="59964"/>
                  </a:cubicBezTo>
                  <a:cubicBezTo>
                    <a:pt x="12447" y="59763"/>
                    <a:pt x="12360" y="59566"/>
                    <a:pt x="12267" y="59368"/>
                  </a:cubicBezTo>
                  <a:close/>
                  <a:moveTo>
                    <a:pt x="14536" y="56185"/>
                  </a:moveTo>
                  <a:lnTo>
                    <a:pt x="14536" y="56185"/>
                  </a:lnTo>
                  <a:cubicBezTo>
                    <a:pt x="16337" y="58246"/>
                    <a:pt x="18388" y="60040"/>
                    <a:pt x="20792" y="61339"/>
                  </a:cubicBezTo>
                  <a:cubicBezTo>
                    <a:pt x="18734" y="61139"/>
                    <a:pt x="16666" y="61145"/>
                    <a:pt x="14594" y="61093"/>
                  </a:cubicBezTo>
                  <a:cubicBezTo>
                    <a:pt x="14840" y="60969"/>
                    <a:pt x="15003" y="60664"/>
                    <a:pt x="14927" y="60359"/>
                  </a:cubicBezTo>
                  <a:lnTo>
                    <a:pt x="14927" y="60359"/>
                  </a:lnTo>
                  <a:cubicBezTo>
                    <a:pt x="14988" y="60377"/>
                    <a:pt x="15048" y="60385"/>
                    <a:pt x="15107" y="60385"/>
                  </a:cubicBezTo>
                  <a:cubicBezTo>
                    <a:pt x="15469" y="60385"/>
                    <a:pt x="15771" y="60071"/>
                    <a:pt x="15703" y="59618"/>
                  </a:cubicBezTo>
                  <a:cubicBezTo>
                    <a:pt x="15516" y="58402"/>
                    <a:pt x="15062" y="57280"/>
                    <a:pt x="14536" y="56185"/>
                  </a:cubicBezTo>
                  <a:close/>
                  <a:moveTo>
                    <a:pt x="6419" y="12219"/>
                  </a:moveTo>
                  <a:cubicBezTo>
                    <a:pt x="6980" y="17294"/>
                    <a:pt x="8051" y="22666"/>
                    <a:pt x="10489" y="27194"/>
                  </a:cubicBezTo>
                  <a:cubicBezTo>
                    <a:pt x="10508" y="27229"/>
                    <a:pt x="10536" y="27244"/>
                    <a:pt x="10566" y="27244"/>
                  </a:cubicBezTo>
                  <a:cubicBezTo>
                    <a:pt x="10632" y="27244"/>
                    <a:pt x="10701" y="27170"/>
                    <a:pt x="10663" y="27093"/>
                  </a:cubicBezTo>
                  <a:cubicBezTo>
                    <a:pt x="9689" y="25019"/>
                    <a:pt x="8903" y="22881"/>
                    <a:pt x="8307" y="20675"/>
                  </a:cubicBezTo>
                  <a:lnTo>
                    <a:pt x="8307" y="20675"/>
                  </a:lnTo>
                  <a:cubicBezTo>
                    <a:pt x="8719" y="21842"/>
                    <a:pt x="9267" y="22968"/>
                    <a:pt x="9849" y="24045"/>
                  </a:cubicBezTo>
                  <a:cubicBezTo>
                    <a:pt x="10618" y="25472"/>
                    <a:pt x="11508" y="26841"/>
                    <a:pt x="12409" y="28192"/>
                  </a:cubicBezTo>
                  <a:cubicBezTo>
                    <a:pt x="12710" y="28642"/>
                    <a:pt x="13008" y="29106"/>
                    <a:pt x="13313" y="29567"/>
                  </a:cubicBezTo>
                  <a:cubicBezTo>
                    <a:pt x="12436" y="30589"/>
                    <a:pt x="11664" y="31683"/>
                    <a:pt x="11165" y="32951"/>
                  </a:cubicBezTo>
                  <a:cubicBezTo>
                    <a:pt x="11040" y="33277"/>
                    <a:pt x="11355" y="33603"/>
                    <a:pt x="11667" y="33609"/>
                  </a:cubicBezTo>
                  <a:cubicBezTo>
                    <a:pt x="11711" y="33610"/>
                    <a:pt x="11754" y="33611"/>
                    <a:pt x="11797" y="33611"/>
                  </a:cubicBezTo>
                  <a:cubicBezTo>
                    <a:pt x="13738" y="33611"/>
                    <a:pt x="15506" y="32631"/>
                    <a:pt x="17227" y="31638"/>
                  </a:cubicBezTo>
                  <a:lnTo>
                    <a:pt x="17227" y="31638"/>
                  </a:lnTo>
                  <a:cubicBezTo>
                    <a:pt x="17224" y="31770"/>
                    <a:pt x="17192" y="31926"/>
                    <a:pt x="17179" y="32085"/>
                  </a:cubicBezTo>
                  <a:cubicBezTo>
                    <a:pt x="17137" y="32553"/>
                    <a:pt x="17189" y="33086"/>
                    <a:pt x="17310" y="33603"/>
                  </a:cubicBezTo>
                  <a:cubicBezTo>
                    <a:pt x="16929" y="34081"/>
                    <a:pt x="16572" y="34555"/>
                    <a:pt x="16333" y="35023"/>
                  </a:cubicBezTo>
                  <a:cubicBezTo>
                    <a:pt x="15786" y="36107"/>
                    <a:pt x="15568" y="37853"/>
                    <a:pt x="16690" y="38667"/>
                  </a:cubicBezTo>
                  <a:cubicBezTo>
                    <a:pt x="17163" y="39012"/>
                    <a:pt x="17729" y="39131"/>
                    <a:pt x="18313" y="39131"/>
                  </a:cubicBezTo>
                  <a:cubicBezTo>
                    <a:pt x="19015" y="39131"/>
                    <a:pt x="19744" y="38959"/>
                    <a:pt x="20369" y="38799"/>
                  </a:cubicBezTo>
                  <a:cubicBezTo>
                    <a:pt x="20833" y="38677"/>
                    <a:pt x="21284" y="38528"/>
                    <a:pt x="21734" y="38366"/>
                  </a:cubicBezTo>
                  <a:cubicBezTo>
                    <a:pt x="24065" y="41695"/>
                    <a:pt x="26085" y="45266"/>
                    <a:pt x="28641" y="48439"/>
                  </a:cubicBezTo>
                  <a:cubicBezTo>
                    <a:pt x="29170" y="49102"/>
                    <a:pt x="29935" y="49670"/>
                    <a:pt x="30799" y="49670"/>
                  </a:cubicBezTo>
                  <a:cubicBezTo>
                    <a:pt x="30938" y="49670"/>
                    <a:pt x="31079" y="49655"/>
                    <a:pt x="31222" y="49624"/>
                  </a:cubicBezTo>
                  <a:cubicBezTo>
                    <a:pt x="32608" y="49319"/>
                    <a:pt x="33685" y="48301"/>
                    <a:pt x="35088" y="47982"/>
                  </a:cubicBezTo>
                  <a:cubicBezTo>
                    <a:pt x="35209" y="47954"/>
                    <a:pt x="35505" y="47873"/>
                    <a:pt x="35739" y="47873"/>
                  </a:cubicBezTo>
                  <a:cubicBezTo>
                    <a:pt x="35940" y="47873"/>
                    <a:pt x="36094" y="47933"/>
                    <a:pt x="36051" y="48138"/>
                  </a:cubicBezTo>
                  <a:cubicBezTo>
                    <a:pt x="35968" y="48508"/>
                    <a:pt x="35725" y="48865"/>
                    <a:pt x="35531" y="49191"/>
                  </a:cubicBezTo>
                  <a:cubicBezTo>
                    <a:pt x="35074" y="49956"/>
                    <a:pt x="34534" y="50705"/>
                    <a:pt x="34274" y="51571"/>
                  </a:cubicBezTo>
                  <a:cubicBezTo>
                    <a:pt x="34222" y="51744"/>
                    <a:pt x="34336" y="51952"/>
                    <a:pt x="34513" y="51997"/>
                  </a:cubicBezTo>
                  <a:cubicBezTo>
                    <a:pt x="35033" y="52122"/>
                    <a:pt x="35573" y="52125"/>
                    <a:pt x="36096" y="52239"/>
                  </a:cubicBezTo>
                  <a:cubicBezTo>
                    <a:pt x="37215" y="52475"/>
                    <a:pt x="36432" y="53341"/>
                    <a:pt x="36037" y="53802"/>
                  </a:cubicBezTo>
                  <a:cubicBezTo>
                    <a:pt x="35386" y="54553"/>
                    <a:pt x="34600" y="55347"/>
                    <a:pt x="34527" y="56396"/>
                  </a:cubicBezTo>
                  <a:cubicBezTo>
                    <a:pt x="34516" y="56535"/>
                    <a:pt x="34631" y="56680"/>
                    <a:pt x="34762" y="56708"/>
                  </a:cubicBezTo>
                  <a:cubicBezTo>
                    <a:pt x="35374" y="56839"/>
                    <a:pt x="35987" y="56868"/>
                    <a:pt x="36601" y="56868"/>
                  </a:cubicBezTo>
                  <a:cubicBezTo>
                    <a:pt x="37071" y="56868"/>
                    <a:pt x="37540" y="56851"/>
                    <a:pt x="38009" y="56851"/>
                  </a:cubicBezTo>
                  <a:cubicBezTo>
                    <a:pt x="38590" y="56851"/>
                    <a:pt x="39170" y="56877"/>
                    <a:pt x="39747" y="56992"/>
                  </a:cubicBezTo>
                  <a:cubicBezTo>
                    <a:pt x="41143" y="57269"/>
                    <a:pt x="42106" y="58482"/>
                    <a:pt x="43554" y="58620"/>
                  </a:cubicBezTo>
                  <a:cubicBezTo>
                    <a:pt x="43807" y="58643"/>
                    <a:pt x="44063" y="58654"/>
                    <a:pt x="44320" y="58654"/>
                  </a:cubicBezTo>
                  <a:cubicBezTo>
                    <a:pt x="45248" y="58654"/>
                    <a:pt x="46197" y="58517"/>
                    <a:pt x="47095" y="58343"/>
                  </a:cubicBezTo>
                  <a:cubicBezTo>
                    <a:pt x="47990" y="58172"/>
                    <a:pt x="49008" y="57878"/>
                    <a:pt x="49973" y="57878"/>
                  </a:cubicBezTo>
                  <a:cubicBezTo>
                    <a:pt x="50315" y="57878"/>
                    <a:pt x="50650" y="57915"/>
                    <a:pt x="50971" y="58007"/>
                  </a:cubicBezTo>
                  <a:cubicBezTo>
                    <a:pt x="51556" y="58170"/>
                    <a:pt x="51646" y="58880"/>
                    <a:pt x="51435" y="59355"/>
                  </a:cubicBezTo>
                  <a:cubicBezTo>
                    <a:pt x="51189" y="59909"/>
                    <a:pt x="50621" y="60331"/>
                    <a:pt x="50146" y="60678"/>
                  </a:cubicBezTo>
                  <a:cubicBezTo>
                    <a:pt x="49228" y="61339"/>
                    <a:pt x="48179" y="61842"/>
                    <a:pt x="47133" y="62257"/>
                  </a:cubicBezTo>
                  <a:cubicBezTo>
                    <a:pt x="44927" y="63130"/>
                    <a:pt x="42583" y="63286"/>
                    <a:pt x="40229" y="63286"/>
                  </a:cubicBezTo>
                  <a:cubicBezTo>
                    <a:pt x="38919" y="63286"/>
                    <a:pt x="37607" y="63237"/>
                    <a:pt x="36313" y="63237"/>
                  </a:cubicBezTo>
                  <a:cubicBezTo>
                    <a:pt x="36110" y="63237"/>
                    <a:pt x="35907" y="63238"/>
                    <a:pt x="35705" y="63241"/>
                  </a:cubicBezTo>
                  <a:cubicBezTo>
                    <a:pt x="35687" y="63241"/>
                    <a:pt x="35670" y="63245"/>
                    <a:pt x="35656" y="63245"/>
                  </a:cubicBezTo>
                  <a:cubicBezTo>
                    <a:pt x="34994" y="63259"/>
                    <a:pt x="34340" y="63324"/>
                    <a:pt x="33682" y="63501"/>
                  </a:cubicBezTo>
                  <a:cubicBezTo>
                    <a:pt x="33519" y="63546"/>
                    <a:pt x="33432" y="63719"/>
                    <a:pt x="33470" y="63879"/>
                  </a:cubicBezTo>
                  <a:cubicBezTo>
                    <a:pt x="33661" y="64696"/>
                    <a:pt x="34077" y="65597"/>
                    <a:pt x="33952" y="66449"/>
                  </a:cubicBezTo>
                  <a:cubicBezTo>
                    <a:pt x="33803" y="67460"/>
                    <a:pt x="32421" y="67828"/>
                    <a:pt x="31582" y="67973"/>
                  </a:cubicBezTo>
                  <a:cubicBezTo>
                    <a:pt x="31043" y="68068"/>
                    <a:pt x="30472" y="68114"/>
                    <a:pt x="29891" y="68114"/>
                  </a:cubicBezTo>
                  <a:cubicBezTo>
                    <a:pt x="28626" y="68114"/>
                    <a:pt x="27317" y="67897"/>
                    <a:pt x="26199" y="67499"/>
                  </a:cubicBezTo>
                  <a:cubicBezTo>
                    <a:pt x="26161" y="67485"/>
                    <a:pt x="26125" y="67479"/>
                    <a:pt x="26091" y="67479"/>
                  </a:cubicBezTo>
                  <a:cubicBezTo>
                    <a:pt x="25791" y="67479"/>
                    <a:pt x="25696" y="67974"/>
                    <a:pt x="26033" y="68101"/>
                  </a:cubicBezTo>
                  <a:cubicBezTo>
                    <a:pt x="26206" y="68164"/>
                    <a:pt x="26379" y="68223"/>
                    <a:pt x="26563" y="68275"/>
                  </a:cubicBezTo>
                  <a:cubicBezTo>
                    <a:pt x="26857" y="68396"/>
                    <a:pt x="27134" y="68576"/>
                    <a:pt x="27096" y="68857"/>
                  </a:cubicBezTo>
                  <a:cubicBezTo>
                    <a:pt x="27048" y="69203"/>
                    <a:pt x="26584" y="69449"/>
                    <a:pt x="26320" y="69601"/>
                  </a:cubicBezTo>
                  <a:cubicBezTo>
                    <a:pt x="25785" y="69907"/>
                    <a:pt x="25115" y="70099"/>
                    <a:pt x="24480" y="70099"/>
                  </a:cubicBezTo>
                  <a:cubicBezTo>
                    <a:pt x="24323" y="70099"/>
                    <a:pt x="24167" y="70087"/>
                    <a:pt x="24017" y="70062"/>
                  </a:cubicBezTo>
                  <a:cubicBezTo>
                    <a:pt x="22974" y="69892"/>
                    <a:pt x="21963" y="69546"/>
                    <a:pt x="20913" y="69393"/>
                  </a:cubicBezTo>
                  <a:cubicBezTo>
                    <a:pt x="20611" y="69350"/>
                    <a:pt x="20314" y="69329"/>
                    <a:pt x="20020" y="69329"/>
                  </a:cubicBezTo>
                  <a:cubicBezTo>
                    <a:pt x="19223" y="69329"/>
                    <a:pt x="18450" y="69478"/>
                    <a:pt x="17671" y="69705"/>
                  </a:cubicBezTo>
                  <a:cubicBezTo>
                    <a:pt x="15668" y="70287"/>
                    <a:pt x="13763" y="71309"/>
                    <a:pt x="11667" y="71489"/>
                  </a:cubicBezTo>
                  <a:cubicBezTo>
                    <a:pt x="11147" y="71535"/>
                    <a:pt x="10622" y="71556"/>
                    <a:pt x="10097" y="71556"/>
                  </a:cubicBezTo>
                  <a:cubicBezTo>
                    <a:pt x="9377" y="71556"/>
                    <a:pt x="8656" y="71515"/>
                    <a:pt x="7943" y="71437"/>
                  </a:cubicBezTo>
                  <a:cubicBezTo>
                    <a:pt x="7199" y="71354"/>
                    <a:pt x="5515" y="71198"/>
                    <a:pt x="5217" y="70329"/>
                  </a:cubicBezTo>
                  <a:cubicBezTo>
                    <a:pt x="5061" y="69878"/>
                    <a:pt x="5574" y="69373"/>
                    <a:pt x="5848" y="69092"/>
                  </a:cubicBezTo>
                  <a:cubicBezTo>
                    <a:pt x="6551" y="68372"/>
                    <a:pt x="7458" y="67786"/>
                    <a:pt x="8387" y="67412"/>
                  </a:cubicBezTo>
                  <a:cubicBezTo>
                    <a:pt x="9631" y="66908"/>
                    <a:pt x="11001" y="66771"/>
                    <a:pt x="12363" y="66771"/>
                  </a:cubicBezTo>
                  <a:cubicBezTo>
                    <a:pt x="13078" y="66771"/>
                    <a:pt x="13792" y="66809"/>
                    <a:pt x="14484" y="66851"/>
                  </a:cubicBezTo>
                  <a:cubicBezTo>
                    <a:pt x="16396" y="66968"/>
                    <a:pt x="18301" y="67205"/>
                    <a:pt x="20219" y="67205"/>
                  </a:cubicBezTo>
                  <a:cubicBezTo>
                    <a:pt x="20285" y="67205"/>
                    <a:pt x="20351" y="67205"/>
                    <a:pt x="20418" y="67204"/>
                  </a:cubicBezTo>
                  <a:cubicBezTo>
                    <a:pt x="20761" y="67197"/>
                    <a:pt x="20736" y="66730"/>
                    <a:pt x="20418" y="66688"/>
                  </a:cubicBezTo>
                  <a:cubicBezTo>
                    <a:pt x="19461" y="66563"/>
                    <a:pt x="17740" y="66549"/>
                    <a:pt x="17175" y="65600"/>
                  </a:cubicBezTo>
                  <a:cubicBezTo>
                    <a:pt x="16704" y="64807"/>
                    <a:pt x="17920" y="64097"/>
                    <a:pt x="18453" y="63785"/>
                  </a:cubicBezTo>
                  <a:cubicBezTo>
                    <a:pt x="19739" y="63047"/>
                    <a:pt x="21183" y="62649"/>
                    <a:pt x="22590" y="62181"/>
                  </a:cubicBezTo>
                  <a:cubicBezTo>
                    <a:pt x="22974" y="62337"/>
                    <a:pt x="23369" y="62483"/>
                    <a:pt x="23771" y="62614"/>
                  </a:cubicBezTo>
                  <a:cubicBezTo>
                    <a:pt x="23841" y="62637"/>
                    <a:pt x="23908" y="62647"/>
                    <a:pt x="23971" y="62647"/>
                  </a:cubicBezTo>
                  <a:cubicBezTo>
                    <a:pt x="24587" y="62647"/>
                    <a:pt x="24792" y="61639"/>
                    <a:pt x="24100" y="61412"/>
                  </a:cubicBezTo>
                  <a:cubicBezTo>
                    <a:pt x="23837" y="61326"/>
                    <a:pt x="23580" y="61236"/>
                    <a:pt x="23324" y="61142"/>
                  </a:cubicBezTo>
                  <a:cubicBezTo>
                    <a:pt x="23882" y="60425"/>
                    <a:pt x="24481" y="59749"/>
                    <a:pt x="25129" y="59115"/>
                  </a:cubicBezTo>
                  <a:lnTo>
                    <a:pt x="25129" y="59115"/>
                  </a:lnTo>
                  <a:cubicBezTo>
                    <a:pt x="25423" y="60543"/>
                    <a:pt x="24342" y="62354"/>
                    <a:pt x="25745" y="63401"/>
                  </a:cubicBezTo>
                  <a:cubicBezTo>
                    <a:pt x="26432" y="63911"/>
                    <a:pt x="27302" y="64114"/>
                    <a:pt x="28179" y="64114"/>
                  </a:cubicBezTo>
                  <a:cubicBezTo>
                    <a:pt x="28873" y="64114"/>
                    <a:pt x="29571" y="63987"/>
                    <a:pt x="30186" y="63785"/>
                  </a:cubicBezTo>
                  <a:cubicBezTo>
                    <a:pt x="30471" y="63695"/>
                    <a:pt x="30386" y="63299"/>
                    <a:pt x="30121" y="63299"/>
                  </a:cubicBezTo>
                  <a:cubicBezTo>
                    <a:pt x="30099" y="63299"/>
                    <a:pt x="30076" y="63301"/>
                    <a:pt x="30051" y="63307"/>
                  </a:cubicBezTo>
                  <a:cubicBezTo>
                    <a:pt x="29543" y="63423"/>
                    <a:pt x="28949" y="63508"/>
                    <a:pt x="28354" y="63508"/>
                  </a:cubicBezTo>
                  <a:cubicBezTo>
                    <a:pt x="27476" y="63508"/>
                    <a:pt x="26593" y="63323"/>
                    <a:pt x="25974" y="62781"/>
                  </a:cubicBezTo>
                  <a:cubicBezTo>
                    <a:pt x="25361" y="62244"/>
                    <a:pt x="25624" y="61135"/>
                    <a:pt x="25697" y="60435"/>
                  </a:cubicBezTo>
                  <a:cubicBezTo>
                    <a:pt x="25770" y="59774"/>
                    <a:pt x="25801" y="59122"/>
                    <a:pt x="25555" y="58495"/>
                  </a:cubicBezTo>
                  <a:cubicBezTo>
                    <a:pt x="25500" y="58357"/>
                    <a:pt x="25385" y="58277"/>
                    <a:pt x="25262" y="58277"/>
                  </a:cubicBezTo>
                  <a:cubicBezTo>
                    <a:pt x="25191" y="58277"/>
                    <a:pt x="25118" y="58303"/>
                    <a:pt x="25053" y="58360"/>
                  </a:cubicBezTo>
                  <a:cubicBezTo>
                    <a:pt x="24865" y="58516"/>
                    <a:pt x="24682" y="58682"/>
                    <a:pt x="24509" y="58849"/>
                  </a:cubicBezTo>
                  <a:cubicBezTo>
                    <a:pt x="24814" y="58187"/>
                    <a:pt x="25039" y="57498"/>
                    <a:pt x="25080" y="56753"/>
                  </a:cubicBezTo>
                  <a:cubicBezTo>
                    <a:pt x="25091" y="56611"/>
                    <a:pt x="24983" y="56511"/>
                    <a:pt x="24862" y="56465"/>
                  </a:cubicBezTo>
                  <a:cubicBezTo>
                    <a:pt x="24508" y="56330"/>
                    <a:pt x="24168" y="56272"/>
                    <a:pt x="23840" y="56272"/>
                  </a:cubicBezTo>
                  <a:cubicBezTo>
                    <a:pt x="21946" y="56272"/>
                    <a:pt x="20409" y="58188"/>
                    <a:pt x="18507" y="58188"/>
                  </a:cubicBezTo>
                  <a:cubicBezTo>
                    <a:pt x="18487" y="58188"/>
                    <a:pt x="18467" y="58188"/>
                    <a:pt x="18447" y="58187"/>
                  </a:cubicBezTo>
                  <a:cubicBezTo>
                    <a:pt x="18758" y="57612"/>
                    <a:pt x="19243" y="57072"/>
                    <a:pt x="19597" y="56545"/>
                  </a:cubicBezTo>
                  <a:cubicBezTo>
                    <a:pt x="20088" y="55814"/>
                    <a:pt x="20612" y="55035"/>
                    <a:pt x="20851" y="54179"/>
                  </a:cubicBezTo>
                  <a:cubicBezTo>
                    <a:pt x="21098" y="53282"/>
                    <a:pt x="20635" y="53019"/>
                    <a:pt x="20024" y="53019"/>
                  </a:cubicBezTo>
                  <a:cubicBezTo>
                    <a:pt x="19495" y="53019"/>
                    <a:pt x="18856" y="53216"/>
                    <a:pt x="18471" y="53369"/>
                  </a:cubicBezTo>
                  <a:cubicBezTo>
                    <a:pt x="17335" y="53819"/>
                    <a:pt x="16261" y="54463"/>
                    <a:pt x="15152" y="55011"/>
                  </a:cubicBezTo>
                  <a:cubicBezTo>
                    <a:pt x="14885" y="54692"/>
                    <a:pt x="14626" y="54373"/>
                    <a:pt x="14369" y="54048"/>
                  </a:cubicBezTo>
                  <a:cubicBezTo>
                    <a:pt x="15415" y="53486"/>
                    <a:pt x="16607" y="53095"/>
                    <a:pt x="17750" y="53057"/>
                  </a:cubicBezTo>
                  <a:cubicBezTo>
                    <a:pt x="18076" y="53043"/>
                    <a:pt x="18180" y="52520"/>
                    <a:pt x="17833" y="52464"/>
                  </a:cubicBezTo>
                  <a:cubicBezTo>
                    <a:pt x="14487" y="51931"/>
                    <a:pt x="12246" y="48211"/>
                    <a:pt x="10510" y="45644"/>
                  </a:cubicBezTo>
                  <a:cubicBezTo>
                    <a:pt x="8078" y="42044"/>
                    <a:pt x="5861" y="38307"/>
                    <a:pt x="3963" y="34399"/>
                  </a:cubicBezTo>
                  <a:cubicBezTo>
                    <a:pt x="3953" y="34378"/>
                    <a:pt x="3937" y="34370"/>
                    <a:pt x="3921" y="34370"/>
                  </a:cubicBezTo>
                  <a:cubicBezTo>
                    <a:pt x="3885" y="34370"/>
                    <a:pt x="3848" y="34410"/>
                    <a:pt x="3870" y="34455"/>
                  </a:cubicBezTo>
                  <a:cubicBezTo>
                    <a:pt x="5758" y="38664"/>
                    <a:pt x="7940" y="42620"/>
                    <a:pt x="10476" y="46472"/>
                  </a:cubicBezTo>
                  <a:cubicBezTo>
                    <a:pt x="11924" y="48664"/>
                    <a:pt x="13784" y="51533"/>
                    <a:pt x="16358" y="52645"/>
                  </a:cubicBezTo>
                  <a:cubicBezTo>
                    <a:pt x="15537" y="52849"/>
                    <a:pt x="14754" y="53185"/>
                    <a:pt x="14009" y="53576"/>
                  </a:cubicBezTo>
                  <a:cubicBezTo>
                    <a:pt x="13406" y="52783"/>
                    <a:pt x="12835" y="51966"/>
                    <a:pt x="12287" y="51134"/>
                  </a:cubicBezTo>
                  <a:cubicBezTo>
                    <a:pt x="12155" y="50932"/>
                    <a:pt x="11954" y="50844"/>
                    <a:pt x="11757" y="50844"/>
                  </a:cubicBezTo>
                  <a:cubicBezTo>
                    <a:pt x="11385" y="50844"/>
                    <a:pt x="11023" y="51157"/>
                    <a:pt x="11148" y="51616"/>
                  </a:cubicBezTo>
                  <a:cubicBezTo>
                    <a:pt x="11428" y="52645"/>
                    <a:pt x="11879" y="53618"/>
                    <a:pt x="12360" y="54581"/>
                  </a:cubicBezTo>
                  <a:cubicBezTo>
                    <a:pt x="12159" y="54727"/>
                    <a:pt x="11969" y="54889"/>
                    <a:pt x="11795" y="55049"/>
                  </a:cubicBezTo>
                  <a:cubicBezTo>
                    <a:pt x="11345" y="54339"/>
                    <a:pt x="10929" y="53611"/>
                    <a:pt x="10541" y="52873"/>
                  </a:cubicBezTo>
                  <a:cubicBezTo>
                    <a:pt x="10428" y="52659"/>
                    <a:pt x="10239" y="52568"/>
                    <a:pt x="10046" y="52568"/>
                  </a:cubicBezTo>
                  <a:cubicBezTo>
                    <a:pt x="9672" y="52568"/>
                    <a:pt x="9283" y="52909"/>
                    <a:pt x="9402" y="53355"/>
                  </a:cubicBezTo>
                  <a:cubicBezTo>
                    <a:pt x="9481" y="53642"/>
                    <a:pt x="9571" y="53919"/>
                    <a:pt x="9665" y="54190"/>
                  </a:cubicBezTo>
                  <a:cubicBezTo>
                    <a:pt x="9578" y="54044"/>
                    <a:pt x="9499" y="53895"/>
                    <a:pt x="9419" y="53750"/>
                  </a:cubicBezTo>
                  <a:cubicBezTo>
                    <a:pt x="9308" y="53539"/>
                    <a:pt x="9113" y="53449"/>
                    <a:pt x="8917" y="53449"/>
                  </a:cubicBezTo>
                  <a:cubicBezTo>
                    <a:pt x="8887" y="53449"/>
                    <a:pt x="8857" y="53451"/>
                    <a:pt x="8827" y="53455"/>
                  </a:cubicBezTo>
                  <a:cubicBezTo>
                    <a:pt x="8917" y="53355"/>
                    <a:pt x="9007" y="53254"/>
                    <a:pt x="9090" y="53143"/>
                  </a:cubicBezTo>
                  <a:cubicBezTo>
                    <a:pt x="10237" y="51623"/>
                    <a:pt x="9003" y="49163"/>
                    <a:pt x="8338" y="47705"/>
                  </a:cubicBezTo>
                  <a:cubicBezTo>
                    <a:pt x="7233" y="45287"/>
                    <a:pt x="5913" y="42990"/>
                    <a:pt x="4826" y="40558"/>
                  </a:cubicBezTo>
                  <a:cubicBezTo>
                    <a:pt x="4219" y="39204"/>
                    <a:pt x="3637" y="37846"/>
                    <a:pt x="3114" y="36453"/>
                  </a:cubicBezTo>
                  <a:cubicBezTo>
                    <a:pt x="2650" y="35234"/>
                    <a:pt x="2345" y="33984"/>
                    <a:pt x="1992" y="32736"/>
                  </a:cubicBezTo>
                  <a:cubicBezTo>
                    <a:pt x="1403" y="28916"/>
                    <a:pt x="769" y="25067"/>
                    <a:pt x="1220" y="21201"/>
                  </a:cubicBezTo>
                  <a:cubicBezTo>
                    <a:pt x="1479" y="18974"/>
                    <a:pt x="2283" y="16916"/>
                    <a:pt x="3741" y="15201"/>
                  </a:cubicBezTo>
                  <a:cubicBezTo>
                    <a:pt x="4604" y="14190"/>
                    <a:pt x="5605" y="13268"/>
                    <a:pt x="6419" y="12219"/>
                  </a:cubicBezTo>
                  <a:close/>
                  <a:moveTo>
                    <a:pt x="16053" y="0"/>
                  </a:moveTo>
                  <a:cubicBezTo>
                    <a:pt x="15673" y="0"/>
                    <a:pt x="15273" y="183"/>
                    <a:pt x="14858" y="607"/>
                  </a:cubicBezTo>
                  <a:cubicBezTo>
                    <a:pt x="14772" y="696"/>
                    <a:pt x="14855" y="818"/>
                    <a:pt x="14951" y="818"/>
                  </a:cubicBezTo>
                  <a:cubicBezTo>
                    <a:pt x="14979" y="818"/>
                    <a:pt x="15008" y="808"/>
                    <a:pt x="15034" y="784"/>
                  </a:cubicBezTo>
                  <a:cubicBezTo>
                    <a:pt x="15327" y="527"/>
                    <a:pt x="15610" y="413"/>
                    <a:pt x="15883" y="413"/>
                  </a:cubicBezTo>
                  <a:cubicBezTo>
                    <a:pt x="17821" y="413"/>
                    <a:pt x="19222" y="6180"/>
                    <a:pt x="19590" y="7379"/>
                  </a:cubicBezTo>
                  <a:cubicBezTo>
                    <a:pt x="19794" y="8048"/>
                    <a:pt x="20068" y="8668"/>
                    <a:pt x="20400" y="9292"/>
                  </a:cubicBezTo>
                  <a:cubicBezTo>
                    <a:pt x="21145" y="10674"/>
                    <a:pt x="22202" y="12115"/>
                    <a:pt x="20688" y="13400"/>
                  </a:cubicBezTo>
                  <a:cubicBezTo>
                    <a:pt x="19624" y="14297"/>
                    <a:pt x="18384" y="14907"/>
                    <a:pt x="17331" y="15821"/>
                  </a:cubicBezTo>
                  <a:cubicBezTo>
                    <a:pt x="17338" y="15797"/>
                    <a:pt x="17345" y="15773"/>
                    <a:pt x="17352" y="15749"/>
                  </a:cubicBezTo>
                  <a:cubicBezTo>
                    <a:pt x="17453" y="15402"/>
                    <a:pt x="17176" y="15154"/>
                    <a:pt x="16884" y="15154"/>
                  </a:cubicBezTo>
                  <a:cubicBezTo>
                    <a:pt x="16768" y="15154"/>
                    <a:pt x="16649" y="15193"/>
                    <a:pt x="16552" y="15281"/>
                  </a:cubicBezTo>
                  <a:cubicBezTo>
                    <a:pt x="16417" y="15402"/>
                    <a:pt x="16288" y="15527"/>
                    <a:pt x="16167" y="15659"/>
                  </a:cubicBezTo>
                  <a:cubicBezTo>
                    <a:pt x="16254" y="15451"/>
                    <a:pt x="16330" y="15243"/>
                    <a:pt x="16403" y="15025"/>
                  </a:cubicBezTo>
                  <a:cubicBezTo>
                    <a:pt x="16515" y="14678"/>
                    <a:pt x="16211" y="14399"/>
                    <a:pt x="15906" y="14399"/>
                  </a:cubicBezTo>
                  <a:cubicBezTo>
                    <a:pt x="15786" y="14399"/>
                    <a:pt x="15667" y="14441"/>
                    <a:pt x="15571" y="14540"/>
                  </a:cubicBezTo>
                  <a:cubicBezTo>
                    <a:pt x="15370" y="14751"/>
                    <a:pt x="15173" y="14969"/>
                    <a:pt x="14979" y="15191"/>
                  </a:cubicBezTo>
                  <a:cubicBezTo>
                    <a:pt x="15118" y="14699"/>
                    <a:pt x="15221" y="14197"/>
                    <a:pt x="15249" y="13677"/>
                  </a:cubicBezTo>
                  <a:cubicBezTo>
                    <a:pt x="15261" y="13439"/>
                    <a:pt x="15033" y="13258"/>
                    <a:pt x="14813" y="13258"/>
                  </a:cubicBezTo>
                  <a:cubicBezTo>
                    <a:pt x="14713" y="13258"/>
                    <a:pt x="14615" y="13296"/>
                    <a:pt x="14542" y="13383"/>
                  </a:cubicBezTo>
                  <a:cubicBezTo>
                    <a:pt x="14002" y="14020"/>
                    <a:pt x="13521" y="14709"/>
                    <a:pt x="12991" y="15354"/>
                  </a:cubicBezTo>
                  <a:cubicBezTo>
                    <a:pt x="13541" y="13722"/>
                    <a:pt x="14560" y="12240"/>
                    <a:pt x="14740" y="10521"/>
                  </a:cubicBezTo>
                  <a:cubicBezTo>
                    <a:pt x="14747" y="10469"/>
                    <a:pt x="14723" y="10431"/>
                    <a:pt x="14688" y="10410"/>
                  </a:cubicBezTo>
                  <a:cubicBezTo>
                    <a:pt x="14802" y="10144"/>
                    <a:pt x="14906" y="9877"/>
                    <a:pt x="15000" y="9607"/>
                  </a:cubicBezTo>
                  <a:cubicBezTo>
                    <a:pt x="15821" y="9288"/>
                    <a:pt x="16365" y="8585"/>
                    <a:pt x="16306" y="7494"/>
                  </a:cubicBezTo>
                  <a:cubicBezTo>
                    <a:pt x="16295" y="7355"/>
                    <a:pt x="16278" y="7224"/>
                    <a:pt x="16257" y="7088"/>
                  </a:cubicBezTo>
                  <a:cubicBezTo>
                    <a:pt x="16472" y="6884"/>
                    <a:pt x="16638" y="6635"/>
                    <a:pt x="16728" y="6330"/>
                  </a:cubicBezTo>
                  <a:cubicBezTo>
                    <a:pt x="16761" y="6218"/>
                    <a:pt x="16672" y="6069"/>
                    <a:pt x="16551" y="6069"/>
                  </a:cubicBezTo>
                  <a:cubicBezTo>
                    <a:pt x="16544" y="6069"/>
                    <a:pt x="16538" y="6069"/>
                    <a:pt x="16531" y="6070"/>
                  </a:cubicBezTo>
                  <a:cubicBezTo>
                    <a:pt x="16358" y="6091"/>
                    <a:pt x="16191" y="6132"/>
                    <a:pt x="16022" y="6174"/>
                  </a:cubicBezTo>
                  <a:cubicBezTo>
                    <a:pt x="15689" y="5180"/>
                    <a:pt x="15145" y="4248"/>
                    <a:pt x="14913" y="3222"/>
                  </a:cubicBezTo>
                  <a:cubicBezTo>
                    <a:pt x="14904" y="3179"/>
                    <a:pt x="14868" y="3159"/>
                    <a:pt x="14831" y="3159"/>
                  </a:cubicBezTo>
                  <a:cubicBezTo>
                    <a:pt x="14785" y="3159"/>
                    <a:pt x="14738" y="3190"/>
                    <a:pt x="14740" y="3243"/>
                  </a:cubicBezTo>
                  <a:cubicBezTo>
                    <a:pt x="14820" y="4300"/>
                    <a:pt x="15235" y="5308"/>
                    <a:pt x="15526" y="6323"/>
                  </a:cubicBezTo>
                  <a:cubicBezTo>
                    <a:pt x="15138" y="6444"/>
                    <a:pt x="14757" y="6572"/>
                    <a:pt x="14348" y="6621"/>
                  </a:cubicBezTo>
                  <a:cubicBezTo>
                    <a:pt x="13833" y="6682"/>
                    <a:pt x="13325" y="6710"/>
                    <a:pt x="12816" y="6710"/>
                  </a:cubicBezTo>
                  <a:cubicBezTo>
                    <a:pt x="12315" y="6710"/>
                    <a:pt x="11814" y="6683"/>
                    <a:pt x="11307" y="6635"/>
                  </a:cubicBezTo>
                  <a:cubicBezTo>
                    <a:pt x="9690" y="6469"/>
                    <a:pt x="7932" y="5883"/>
                    <a:pt x="6266" y="5883"/>
                  </a:cubicBezTo>
                  <a:cubicBezTo>
                    <a:pt x="6122" y="5883"/>
                    <a:pt x="5979" y="5887"/>
                    <a:pt x="5837" y="5897"/>
                  </a:cubicBezTo>
                  <a:cubicBezTo>
                    <a:pt x="6236" y="4910"/>
                    <a:pt x="6869" y="4019"/>
                    <a:pt x="7240" y="3018"/>
                  </a:cubicBezTo>
                  <a:cubicBezTo>
                    <a:pt x="7260" y="2967"/>
                    <a:pt x="7221" y="2934"/>
                    <a:pt x="7179" y="2934"/>
                  </a:cubicBezTo>
                  <a:cubicBezTo>
                    <a:pt x="7156" y="2934"/>
                    <a:pt x="7131" y="2944"/>
                    <a:pt x="7115" y="2966"/>
                  </a:cubicBezTo>
                  <a:cubicBezTo>
                    <a:pt x="6281" y="4217"/>
                    <a:pt x="5179" y="5502"/>
                    <a:pt x="4971" y="7040"/>
                  </a:cubicBezTo>
                  <a:cubicBezTo>
                    <a:pt x="4770" y="8543"/>
                    <a:pt x="5976" y="9745"/>
                    <a:pt x="7275" y="10289"/>
                  </a:cubicBezTo>
                  <a:cubicBezTo>
                    <a:pt x="6710" y="11114"/>
                    <a:pt x="6076" y="11893"/>
                    <a:pt x="5404" y="12638"/>
                  </a:cubicBezTo>
                  <a:cubicBezTo>
                    <a:pt x="4535" y="13608"/>
                    <a:pt x="3544" y="14450"/>
                    <a:pt x="2737" y="15478"/>
                  </a:cubicBezTo>
                  <a:cubicBezTo>
                    <a:pt x="1504" y="17062"/>
                    <a:pt x="842" y="18984"/>
                    <a:pt x="579" y="20952"/>
                  </a:cubicBezTo>
                  <a:cubicBezTo>
                    <a:pt x="0" y="25244"/>
                    <a:pt x="724" y="29709"/>
                    <a:pt x="1767" y="33873"/>
                  </a:cubicBezTo>
                  <a:cubicBezTo>
                    <a:pt x="1781" y="33932"/>
                    <a:pt x="1812" y="33970"/>
                    <a:pt x="1850" y="33990"/>
                  </a:cubicBezTo>
                  <a:cubicBezTo>
                    <a:pt x="2224" y="35927"/>
                    <a:pt x="2976" y="37829"/>
                    <a:pt x="3707" y="39606"/>
                  </a:cubicBezTo>
                  <a:cubicBezTo>
                    <a:pt x="4673" y="41954"/>
                    <a:pt x="5778" y="44213"/>
                    <a:pt x="6942" y="46465"/>
                  </a:cubicBezTo>
                  <a:cubicBezTo>
                    <a:pt x="7500" y="47549"/>
                    <a:pt x="8030" y="48644"/>
                    <a:pt x="8425" y="49797"/>
                  </a:cubicBezTo>
                  <a:cubicBezTo>
                    <a:pt x="8754" y="50753"/>
                    <a:pt x="9066" y="51882"/>
                    <a:pt x="8477" y="52794"/>
                  </a:cubicBezTo>
                  <a:cubicBezTo>
                    <a:pt x="8020" y="53493"/>
                    <a:pt x="7122" y="53923"/>
                    <a:pt x="6461" y="54397"/>
                  </a:cubicBezTo>
                  <a:cubicBezTo>
                    <a:pt x="5986" y="54744"/>
                    <a:pt x="5564" y="55139"/>
                    <a:pt x="5217" y="55599"/>
                  </a:cubicBezTo>
                  <a:cubicBezTo>
                    <a:pt x="4978" y="55662"/>
                    <a:pt x="4777" y="55852"/>
                    <a:pt x="4763" y="56174"/>
                  </a:cubicBezTo>
                  <a:cubicBezTo>
                    <a:pt x="4760" y="56247"/>
                    <a:pt x="4760" y="56320"/>
                    <a:pt x="4763" y="56396"/>
                  </a:cubicBezTo>
                  <a:lnTo>
                    <a:pt x="4763" y="56795"/>
                  </a:lnTo>
                  <a:cubicBezTo>
                    <a:pt x="4763" y="56933"/>
                    <a:pt x="4805" y="57047"/>
                    <a:pt x="4864" y="57141"/>
                  </a:cubicBezTo>
                  <a:cubicBezTo>
                    <a:pt x="4937" y="57453"/>
                    <a:pt x="5051" y="57758"/>
                    <a:pt x="5193" y="58052"/>
                  </a:cubicBezTo>
                  <a:cubicBezTo>
                    <a:pt x="5151" y="58353"/>
                    <a:pt x="5151" y="58655"/>
                    <a:pt x="5228" y="58967"/>
                  </a:cubicBezTo>
                  <a:cubicBezTo>
                    <a:pt x="5404" y="59680"/>
                    <a:pt x="5976" y="60193"/>
                    <a:pt x="6627" y="60477"/>
                  </a:cubicBezTo>
                  <a:cubicBezTo>
                    <a:pt x="7181" y="60726"/>
                    <a:pt x="7784" y="60834"/>
                    <a:pt x="8408" y="60868"/>
                  </a:cubicBezTo>
                  <a:cubicBezTo>
                    <a:pt x="8588" y="60924"/>
                    <a:pt x="8771" y="60972"/>
                    <a:pt x="8955" y="61003"/>
                  </a:cubicBezTo>
                  <a:cubicBezTo>
                    <a:pt x="9001" y="61011"/>
                    <a:pt x="9045" y="61014"/>
                    <a:pt x="9088" y="61014"/>
                  </a:cubicBezTo>
                  <a:cubicBezTo>
                    <a:pt x="9270" y="61014"/>
                    <a:pt x="9425" y="60952"/>
                    <a:pt x="9537" y="60851"/>
                  </a:cubicBezTo>
                  <a:cubicBezTo>
                    <a:pt x="9648" y="60841"/>
                    <a:pt x="9765" y="60834"/>
                    <a:pt x="9880" y="60820"/>
                  </a:cubicBezTo>
                  <a:lnTo>
                    <a:pt x="9880" y="60820"/>
                  </a:lnTo>
                  <a:cubicBezTo>
                    <a:pt x="9835" y="60882"/>
                    <a:pt x="9845" y="60976"/>
                    <a:pt x="9939" y="60993"/>
                  </a:cubicBezTo>
                  <a:cubicBezTo>
                    <a:pt x="13870" y="61714"/>
                    <a:pt x="17899" y="61322"/>
                    <a:pt x="21841" y="61869"/>
                  </a:cubicBezTo>
                  <a:cubicBezTo>
                    <a:pt x="21904" y="61894"/>
                    <a:pt x="21963" y="61921"/>
                    <a:pt x="22025" y="61949"/>
                  </a:cubicBezTo>
                  <a:cubicBezTo>
                    <a:pt x="20307" y="62483"/>
                    <a:pt x="18436" y="62926"/>
                    <a:pt x="17109" y="64156"/>
                  </a:cubicBezTo>
                  <a:cubicBezTo>
                    <a:pt x="16593" y="64630"/>
                    <a:pt x="16340" y="65444"/>
                    <a:pt x="16829" y="66044"/>
                  </a:cubicBezTo>
                  <a:cubicBezTo>
                    <a:pt x="17009" y="66262"/>
                    <a:pt x="17227" y="66432"/>
                    <a:pt x="17466" y="66570"/>
                  </a:cubicBezTo>
                  <a:cubicBezTo>
                    <a:pt x="15753" y="66412"/>
                    <a:pt x="14008" y="66166"/>
                    <a:pt x="12301" y="66166"/>
                  </a:cubicBezTo>
                  <a:cubicBezTo>
                    <a:pt x="10797" y="66166"/>
                    <a:pt x="9323" y="66357"/>
                    <a:pt x="7926" y="66965"/>
                  </a:cubicBezTo>
                  <a:cubicBezTo>
                    <a:pt x="6461" y="67603"/>
                    <a:pt x="2730" y="70287"/>
                    <a:pt x="5733" y="71552"/>
                  </a:cubicBezTo>
                  <a:cubicBezTo>
                    <a:pt x="6887" y="72037"/>
                    <a:pt x="8207" y="72127"/>
                    <a:pt x="9440" y="72165"/>
                  </a:cubicBezTo>
                  <a:cubicBezTo>
                    <a:pt x="9695" y="72173"/>
                    <a:pt x="9951" y="72179"/>
                    <a:pt x="10208" y="72179"/>
                  </a:cubicBezTo>
                  <a:cubicBezTo>
                    <a:pt x="11275" y="72179"/>
                    <a:pt x="12347" y="72091"/>
                    <a:pt x="13372" y="71811"/>
                  </a:cubicBezTo>
                  <a:cubicBezTo>
                    <a:pt x="15711" y="71172"/>
                    <a:pt x="17836" y="69978"/>
                    <a:pt x="20223" y="69978"/>
                  </a:cubicBezTo>
                  <a:cubicBezTo>
                    <a:pt x="20657" y="69978"/>
                    <a:pt x="21100" y="70017"/>
                    <a:pt x="21554" y="70107"/>
                  </a:cubicBezTo>
                  <a:cubicBezTo>
                    <a:pt x="22645" y="70323"/>
                    <a:pt x="23596" y="70599"/>
                    <a:pt x="24558" y="70599"/>
                  </a:cubicBezTo>
                  <a:cubicBezTo>
                    <a:pt x="25217" y="70599"/>
                    <a:pt x="25882" y="70469"/>
                    <a:pt x="26601" y="70100"/>
                  </a:cubicBezTo>
                  <a:cubicBezTo>
                    <a:pt x="27117" y="69830"/>
                    <a:pt x="27585" y="69421"/>
                    <a:pt x="27661" y="68822"/>
                  </a:cubicBezTo>
                  <a:cubicBezTo>
                    <a:pt x="27675" y="68721"/>
                    <a:pt x="27668" y="68631"/>
                    <a:pt x="27640" y="68545"/>
                  </a:cubicBezTo>
                  <a:lnTo>
                    <a:pt x="27640" y="68545"/>
                  </a:lnTo>
                  <a:cubicBezTo>
                    <a:pt x="28375" y="68690"/>
                    <a:pt x="29142" y="68767"/>
                    <a:pt x="29901" y="68767"/>
                  </a:cubicBezTo>
                  <a:cubicBezTo>
                    <a:pt x="30828" y="68767"/>
                    <a:pt x="31743" y="68652"/>
                    <a:pt x="32570" y="68406"/>
                  </a:cubicBezTo>
                  <a:cubicBezTo>
                    <a:pt x="33404" y="68160"/>
                    <a:pt x="34180" y="67620"/>
                    <a:pt x="34496" y="66792"/>
                  </a:cubicBezTo>
                  <a:cubicBezTo>
                    <a:pt x="34814" y="65961"/>
                    <a:pt x="34374" y="64887"/>
                    <a:pt x="34132" y="64021"/>
                  </a:cubicBezTo>
                  <a:cubicBezTo>
                    <a:pt x="34617" y="63917"/>
                    <a:pt x="35105" y="63868"/>
                    <a:pt x="35601" y="63847"/>
                  </a:cubicBezTo>
                  <a:cubicBezTo>
                    <a:pt x="35628" y="63854"/>
                    <a:pt x="35660" y="63865"/>
                    <a:pt x="35698" y="63865"/>
                  </a:cubicBezTo>
                  <a:cubicBezTo>
                    <a:pt x="37024" y="63890"/>
                    <a:pt x="38382" y="63944"/>
                    <a:pt x="39742" y="63944"/>
                  </a:cubicBezTo>
                  <a:cubicBezTo>
                    <a:pt x="42428" y="63944"/>
                    <a:pt x="45120" y="63734"/>
                    <a:pt x="47590" y="62684"/>
                  </a:cubicBezTo>
                  <a:cubicBezTo>
                    <a:pt x="49048" y="62060"/>
                    <a:pt x="52873" y="60449"/>
                    <a:pt x="52027" y="58270"/>
                  </a:cubicBezTo>
                  <a:cubicBezTo>
                    <a:pt x="51715" y="57462"/>
                    <a:pt x="50943" y="57284"/>
                    <a:pt x="50171" y="57284"/>
                  </a:cubicBezTo>
                  <a:cubicBezTo>
                    <a:pt x="49935" y="57284"/>
                    <a:pt x="49698" y="57301"/>
                    <a:pt x="49474" y="57321"/>
                  </a:cubicBezTo>
                  <a:cubicBezTo>
                    <a:pt x="48075" y="57449"/>
                    <a:pt x="46710" y="57823"/>
                    <a:pt x="45314" y="57962"/>
                  </a:cubicBezTo>
                  <a:cubicBezTo>
                    <a:pt x="44944" y="57999"/>
                    <a:pt x="44574" y="58032"/>
                    <a:pt x="44207" y="58032"/>
                  </a:cubicBezTo>
                  <a:cubicBezTo>
                    <a:pt x="43786" y="58032"/>
                    <a:pt x="43369" y="57989"/>
                    <a:pt x="42958" y="57862"/>
                  </a:cubicBezTo>
                  <a:cubicBezTo>
                    <a:pt x="42127" y="57609"/>
                    <a:pt x="41493" y="56950"/>
                    <a:pt x="40689" y="56642"/>
                  </a:cubicBezTo>
                  <a:cubicBezTo>
                    <a:pt x="39733" y="56276"/>
                    <a:pt x="38741" y="56246"/>
                    <a:pt x="37743" y="56246"/>
                  </a:cubicBezTo>
                  <a:cubicBezTo>
                    <a:pt x="37547" y="56246"/>
                    <a:pt x="37351" y="56247"/>
                    <a:pt x="37155" y="56247"/>
                  </a:cubicBezTo>
                  <a:cubicBezTo>
                    <a:pt x="36508" y="56247"/>
                    <a:pt x="35862" y="56234"/>
                    <a:pt x="35223" y="56126"/>
                  </a:cubicBezTo>
                  <a:cubicBezTo>
                    <a:pt x="35500" y="54844"/>
                    <a:pt x="37108" y="54200"/>
                    <a:pt x="37364" y="52932"/>
                  </a:cubicBezTo>
                  <a:cubicBezTo>
                    <a:pt x="37617" y="51661"/>
                    <a:pt x="36030" y="51536"/>
                    <a:pt x="35071" y="51394"/>
                  </a:cubicBezTo>
                  <a:cubicBezTo>
                    <a:pt x="35376" y="50635"/>
                    <a:pt x="35892" y="49953"/>
                    <a:pt x="36297" y="49253"/>
                  </a:cubicBezTo>
                  <a:cubicBezTo>
                    <a:pt x="36550" y="48817"/>
                    <a:pt x="37056" y="47954"/>
                    <a:pt x="36588" y="47487"/>
                  </a:cubicBezTo>
                  <a:cubicBezTo>
                    <a:pt x="36364" y="47263"/>
                    <a:pt x="36059" y="47186"/>
                    <a:pt x="35728" y="47186"/>
                  </a:cubicBezTo>
                  <a:cubicBezTo>
                    <a:pt x="35184" y="47186"/>
                    <a:pt x="34574" y="47397"/>
                    <a:pt x="34160" y="47511"/>
                  </a:cubicBezTo>
                  <a:cubicBezTo>
                    <a:pt x="33036" y="47817"/>
                    <a:pt x="31960" y="48961"/>
                    <a:pt x="30799" y="48961"/>
                  </a:cubicBezTo>
                  <a:cubicBezTo>
                    <a:pt x="30500" y="48961"/>
                    <a:pt x="30195" y="48885"/>
                    <a:pt x="29881" y="48699"/>
                  </a:cubicBezTo>
                  <a:cubicBezTo>
                    <a:pt x="28811" y="48069"/>
                    <a:pt x="28070" y="46562"/>
                    <a:pt x="27301" y="45595"/>
                  </a:cubicBezTo>
                  <a:cubicBezTo>
                    <a:pt x="26210" y="44227"/>
                    <a:pt x="25274" y="42737"/>
                    <a:pt x="24325" y="41269"/>
                  </a:cubicBezTo>
                  <a:cubicBezTo>
                    <a:pt x="23670" y="40254"/>
                    <a:pt x="22998" y="39190"/>
                    <a:pt x="22271" y="38161"/>
                  </a:cubicBezTo>
                  <a:cubicBezTo>
                    <a:pt x="22991" y="37881"/>
                    <a:pt x="23702" y="37569"/>
                    <a:pt x="24415" y="37278"/>
                  </a:cubicBezTo>
                  <a:cubicBezTo>
                    <a:pt x="24883" y="37091"/>
                    <a:pt x="24764" y="36391"/>
                    <a:pt x="24332" y="36391"/>
                  </a:cubicBezTo>
                  <a:cubicBezTo>
                    <a:pt x="24284" y="36391"/>
                    <a:pt x="24232" y="36400"/>
                    <a:pt x="24176" y="36419"/>
                  </a:cubicBezTo>
                  <a:cubicBezTo>
                    <a:pt x="23334" y="36710"/>
                    <a:pt x="22496" y="37025"/>
                    <a:pt x="21647" y="37313"/>
                  </a:cubicBezTo>
                  <a:cubicBezTo>
                    <a:pt x="20660" y="36014"/>
                    <a:pt x="19552" y="34822"/>
                    <a:pt x="18235" y="33918"/>
                  </a:cubicBezTo>
                  <a:cubicBezTo>
                    <a:pt x="18232" y="33915"/>
                    <a:pt x="18229" y="33914"/>
                    <a:pt x="18225" y="33914"/>
                  </a:cubicBezTo>
                  <a:cubicBezTo>
                    <a:pt x="18211" y="33914"/>
                    <a:pt x="18200" y="33935"/>
                    <a:pt x="18214" y="33949"/>
                  </a:cubicBezTo>
                  <a:cubicBezTo>
                    <a:pt x="18893" y="34669"/>
                    <a:pt x="19531" y="35421"/>
                    <a:pt x="20140" y="36194"/>
                  </a:cubicBezTo>
                  <a:cubicBezTo>
                    <a:pt x="19170" y="35546"/>
                    <a:pt x="18419" y="35009"/>
                    <a:pt x="18072" y="33873"/>
                  </a:cubicBezTo>
                  <a:cubicBezTo>
                    <a:pt x="18907" y="32653"/>
                    <a:pt x="19884" y="31476"/>
                    <a:pt x="19953" y="29931"/>
                  </a:cubicBezTo>
                  <a:cubicBezTo>
                    <a:pt x="19965" y="29706"/>
                    <a:pt x="19762" y="29541"/>
                    <a:pt x="19554" y="29541"/>
                  </a:cubicBezTo>
                  <a:cubicBezTo>
                    <a:pt x="19522" y="29541"/>
                    <a:pt x="19490" y="29545"/>
                    <a:pt x="19458" y="29553"/>
                  </a:cubicBezTo>
                  <a:cubicBezTo>
                    <a:pt x="18592" y="29775"/>
                    <a:pt x="17778" y="30166"/>
                    <a:pt x="16974" y="30596"/>
                  </a:cubicBezTo>
                  <a:cubicBezTo>
                    <a:pt x="16964" y="30571"/>
                    <a:pt x="16953" y="30509"/>
                    <a:pt x="16912" y="30402"/>
                  </a:cubicBezTo>
                  <a:cubicBezTo>
                    <a:pt x="16808" y="30125"/>
                    <a:pt x="16714" y="29844"/>
                    <a:pt x="16621" y="29560"/>
                  </a:cubicBezTo>
                  <a:cubicBezTo>
                    <a:pt x="16517" y="29259"/>
                    <a:pt x="16396" y="28961"/>
                    <a:pt x="16174" y="28722"/>
                  </a:cubicBezTo>
                  <a:cubicBezTo>
                    <a:pt x="16029" y="28566"/>
                    <a:pt x="15838" y="28483"/>
                    <a:pt x="15623" y="28448"/>
                  </a:cubicBezTo>
                  <a:cubicBezTo>
                    <a:pt x="17407" y="26588"/>
                    <a:pt x="19236" y="24755"/>
                    <a:pt x="19735" y="22161"/>
                  </a:cubicBezTo>
                  <a:cubicBezTo>
                    <a:pt x="19773" y="21953"/>
                    <a:pt x="19676" y="21669"/>
                    <a:pt x="19430" y="21627"/>
                  </a:cubicBezTo>
                  <a:cubicBezTo>
                    <a:pt x="19212" y="21593"/>
                    <a:pt x="18997" y="21578"/>
                    <a:pt x="18786" y="21578"/>
                  </a:cubicBezTo>
                  <a:cubicBezTo>
                    <a:pt x="17049" y="21578"/>
                    <a:pt x="15542" y="22626"/>
                    <a:pt x="13905" y="23179"/>
                  </a:cubicBezTo>
                  <a:cubicBezTo>
                    <a:pt x="13981" y="22850"/>
                    <a:pt x="13988" y="22490"/>
                    <a:pt x="14023" y="22181"/>
                  </a:cubicBezTo>
                  <a:cubicBezTo>
                    <a:pt x="14113" y="21399"/>
                    <a:pt x="14175" y="20619"/>
                    <a:pt x="14165" y="19833"/>
                  </a:cubicBezTo>
                  <a:cubicBezTo>
                    <a:pt x="14165" y="19687"/>
                    <a:pt x="14158" y="19542"/>
                    <a:pt x="14148" y="19400"/>
                  </a:cubicBezTo>
                  <a:cubicBezTo>
                    <a:pt x="14996" y="18915"/>
                    <a:pt x="15710" y="18267"/>
                    <a:pt x="16403" y="17598"/>
                  </a:cubicBezTo>
                  <a:cubicBezTo>
                    <a:pt x="16413" y="17619"/>
                    <a:pt x="16420" y="17637"/>
                    <a:pt x="16430" y="17657"/>
                  </a:cubicBezTo>
                  <a:cubicBezTo>
                    <a:pt x="16627" y="18062"/>
                    <a:pt x="16990" y="18199"/>
                    <a:pt x="17377" y="18199"/>
                  </a:cubicBezTo>
                  <a:cubicBezTo>
                    <a:pt x="17698" y="18199"/>
                    <a:pt x="18036" y="18105"/>
                    <a:pt x="18308" y="17990"/>
                  </a:cubicBezTo>
                  <a:cubicBezTo>
                    <a:pt x="18612" y="17865"/>
                    <a:pt x="18626" y="17348"/>
                    <a:pt x="18251" y="17348"/>
                  </a:cubicBezTo>
                  <a:cubicBezTo>
                    <a:pt x="18241" y="17348"/>
                    <a:pt x="18231" y="17348"/>
                    <a:pt x="18221" y="17349"/>
                  </a:cubicBezTo>
                  <a:cubicBezTo>
                    <a:pt x="18108" y="17358"/>
                    <a:pt x="17980" y="17370"/>
                    <a:pt x="17853" y="17370"/>
                  </a:cubicBezTo>
                  <a:cubicBezTo>
                    <a:pt x="17569" y="17370"/>
                    <a:pt x="17292" y="17309"/>
                    <a:pt x="17196" y="17010"/>
                  </a:cubicBezTo>
                  <a:cubicBezTo>
                    <a:pt x="17179" y="16958"/>
                    <a:pt x="17172" y="16906"/>
                    <a:pt x="17161" y="16854"/>
                  </a:cubicBezTo>
                  <a:cubicBezTo>
                    <a:pt x="17383" y="16632"/>
                    <a:pt x="17608" y="16414"/>
                    <a:pt x="17840" y="16206"/>
                  </a:cubicBezTo>
                  <a:cubicBezTo>
                    <a:pt x="19060" y="15090"/>
                    <a:pt x="20778" y="14498"/>
                    <a:pt x="21779" y="13154"/>
                  </a:cubicBezTo>
                  <a:cubicBezTo>
                    <a:pt x="22586" y="12066"/>
                    <a:pt x="21921" y="10715"/>
                    <a:pt x="21356" y="9704"/>
                  </a:cubicBezTo>
                  <a:cubicBezTo>
                    <a:pt x="20833" y="8758"/>
                    <a:pt x="20400" y="7864"/>
                    <a:pt x="20071" y="6842"/>
                  </a:cubicBezTo>
                  <a:cubicBezTo>
                    <a:pt x="19661" y="5561"/>
                    <a:pt x="18150" y="0"/>
                    <a:pt x="160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4758578" y="541775"/>
              <a:ext cx="672817" cy="638695"/>
            </a:xfrm>
            <a:custGeom>
              <a:avLst/>
              <a:gdLst/>
              <a:ahLst/>
              <a:cxnLst/>
              <a:rect l="l" t="t" r="r" b="b"/>
              <a:pathLst>
                <a:path w="13783" h="13084" extrusionOk="0">
                  <a:moveTo>
                    <a:pt x="9946" y="1875"/>
                  </a:moveTo>
                  <a:cubicBezTo>
                    <a:pt x="10470" y="1875"/>
                    <a:pt x="10976" y="2006"/>
                    <a:pt x="11420" y="2305"/>
                  </a:cubicBezTo>
                  <a:cubicBezTo>
                    <a:pt x="11160" y="2561"/>
                    <a:pt x="10970" y="2883"/>
                    <a:pt x="10793" y="3233"/>
                  </a:cubicBezTo>
                  <a:cubicBezTo>
                    <a:pt x="10346" y="4095"/>
                    <a:pt x="10000" y="4795"/>
                    <a:pt x="9117" y="5294"/>
                  </a:cubicBezTo>
                  <a:cubicBezTo>
                    <a:pt x="8770" y="5488"/>
                    <a:pt x="8399" y="5620"/>
                    <a:pt x="8018" y="5706"/>
                  </a:cubicBezTo>
                  <a:cubicBezTo>
                    <a:pt x="7975" y="5707"/>
                    <a:pt x="7932" y="5707"/>
                    <a:pt x="7889" y="5707"/>
                  </a:cubicBezTo>
                  <a:cubicBezTo>
                    <a:pt x="7616" y="5707"/>
                    <a:pt x="7343" y="5698"/>
                    <a:pt x="7083" y="5692"/>
                  </a:cubicBezTo>
                  <a:cubicBezTo>
                    <a:pt x="6893" y="5689"/>
                    <a:pt x="6699" y="5682"/>
                    <a:pt x="6508" y="5679"/>
                  </a:cubicBezTo>
                  <a:cubicBezTo>
                    <a:pt x="6456" y="5616"/>
                    <a:pt x="6383" y="5576"/>
                    <a:pt x="6298" y="5576"/>
                  </a:cubicBezTo>
                  <a:cubicBezTo>
                    <a:pt x="6247" y="5576"/>
                    <a:pt x="6191" y="5591"/>
                    <a:pt x="6134" y="5623"/>
                  </a:cubicBezTo>
                  <a:cubicBezTo>
                    <a:pt x="6110" y="5640"/>
                    <a:pt x="6082" y="5658"/>
                    <a:pt x="6051" y="5672"/>
                  </a:cubicBezTo>
                  <a:cubicBezTo>
                    <a:pt x="5840" y="5672"/>
                    <a:pt x="5625" y="5672"/>
                    <a:pt x="5410" y="5679"/>
                  </a:cubicBezTo>
                  <a:cubicBezTo>
                    <a:pt x="5237" y="5367"/>
                    <a:pt x="5116" y="5038"/>
                    <a:pt x="5046" y="4705"/>
                  </a:cubicBezTo>
                  <a:cubicBezTo>
                    <a:pt x="5278" y="4705"/>
                    <a:pt x="5510" y="4709"/>
                    <a:pt x="5746" y="4726"/>
                  </a:cubicBezTo>
                  <a:cubicBezTo>
                    <a:pt x="5704" y="4844"/>
                    <a:pt x="5677" y="4965"/>
                    <a:pt x="5652" y="5083"/>
                  </a:cubicBezTo>
                  <a:cubicBezTo>
                    <a:pt x="5650" y="5098"/>
                    <a:pt x="5665" y="5109"/>
                    <a:pt x="5678" y="5109"/>
                  </a:cubicBezTo>
                  <a:cubicBezTo>
                    <a:pt x="5686" y="5109"/>
                    <a:pt x="5694" y="5106"/>
                    <a:pt x="5697" y="5097"/>
                  </a:cubicBezTo>
                  <a:cubicBezTo>
                    <a:pt x="5729" y="4975"/>
                    <a:pt x="5767" y="4854"/>
                    <a:pt x="5815" y="4736"/>
                  </a:cubicBezTo>
                  <a:cubicBezTo>
                    <a:pt x="5850" y="4740"/>
                    <a:pt x="5888" y="4740"/>
                    <a:pt x="5923" y="4743"/>
                  </a:cubicBezTo>
                  <a:cubicBezTo>
                    <a:pt x="5927" y="4744"/>
                    <a:pt x="5931" y="4744"/>
                    <a:pt x="5934" y="4744"/>
                  </a:cubicBezTo>
                  <a:cubicBezTo>
                    <a:pt x="6080" y="4744"/>
                    <a:pt x="6109" y="4493"/>
                    <a:pt x="5961" y="4470"/>
                  </a:cubicBezTo>
                  <a:cubicBezTo>
                    <a:pt x="5954" y="4470"/>
                    <a:pt x="5943" y="4470"/>
                    <a:pt x="5937" y="4466"/>
                  </a:cubicBezTo>
                  <a:cubicBezTo>
                    <a:pt x="6621" y="3069"/>
                    <a:pt x="8364" y="1875"/>
                    <a:pt x="9946" y="1875"/>
                  </a:cubicBezTo>
                  <a:close/>
                  <a:moveTo>
                    <a:pt x="4814" y="4813"/>
                  </a:moveTo>
                  <a:lnTo>
                    <a:pt x="4814" y="4813"/>
                  </a:lnTo>
                  <a:cubicBezTo>
                    <a:pt x="4901" y="5114"/>
                    <a:pt x="5025" y="5408"/>
                    <a:pt x="5199" y="5689"/>
                  </a:cubicBezTo>
                  <a:cubicBezTo>
                    <a:pt x="5081" y="5692"/>
                    <a:pt x="4967" y="5703"/>
                    <a:pt x="4845" y="5710"/>
                  </a:cubicBezTo>
                  <a:cubicBezTo>
                    <a:pt x="4818" y="5408"/>
                    <a:pt x="4804" y="5107"/>
                    <a:pt x="4814" y="4813"/>
                  </a:cubicBezTo>
                  <a:close/>
                  <a:moveTo>
                    <a:pt x="4416" y="4740"/>
                  </a:moveTo>
                  <a:lnTo>
                    <a:pt x="4416" y="4740"/>
                  </a:lnTo>
                  <a:cubicBezTo>
                    <a:pt x="4405" y="5072"/>
                    <a:pt x="4433" y="5412"/>
                    <a:pt x="4489" y="5744"/>
                  </a:cubicBezTo>
                  <a:cubicBezTo>
                    <a:pt x="4249" y="5772"/>
                    <a:pt x="4014" y="5810"/>
                    <a:pt x="3778" y="5862"/>
                  </a:cubicBezTo>
                  <a:cubicBezTo>
                    <a:pt x="2961" y="5893"/>
                    <a:pt x="2143" y="6015"/>
                    <a:pt x="1433" y="6437"/>
                  </a:cubicBezTo>
                  <a:cubicBezTo>
                    <a:pt x="1225" y="6562"/>
                    <a:pt x="1045" y="6711"/>
                    <a:pt x="889" y="6881"/>
                  </a:cubicBezTo>
                  <a:cubicBezTo>
                    <a:pt x="882" y="6881"/>
                    <a:pt x="879" y="6884"/>
                    <a:pt x="869" y="6884"/>
                  </a:cubicBezTo>
                  <a:cubicBezTo>
                    <a:pt x="1333" y="6285"/>
                    <a:pt x="1856" y="5748"/>
                    <a:pt x="2500" y="5346"/>
                  </a:cubicBezTo>
                  <a:cubicBezTo>
                    <a:pt x="3082" y="4982"/>
                    <a:pt x="3740" y="4809"/>
                    <a:pt x="4416" y="4740"/>
                  </a:cubicBezTo>
                  <a:close/>
                  <a:moveTo>
                    <a:pt x="778" y="7005"/>
                  </a:moveTo>
                  <a:lnTo>
                    <a:pt x="778" y="7009"/>
                  </a:lnTo>
                  <a:cubicBezTo>
                    <a:pt x="761" y="7037"/>
                    <a:pt x="744" y="7054"/>
                    <a:pt x="727" y="7075"/>
                  </a:cubicBezTo>
                  <a:cubicBezTo>
                    <a:pt x="744" y="7054"/>
                    <a:pt x="761" y="7026"/>
                    <a:pt x="778" y="7005"/>
                  </a:cubicBezTo>
                  <a:close/>
                  <a:moveTo>
                    <a:pt x="11573" y="2467"/>
                  </a:moveTo>
                  <a:cubicBezTo>
                    <a:pt x="11600" y="2471"/>
                    <a:pt x="11621" y="2474"/>
                    <a:pt x="11645" y="2474"/>
                  </a:cubicBezTo>
                  <a:lnTo>
                    <a:pt x="11659" y="2488"/>
                  </a:lnTo>
                  <a:cubicBezTo>
                    <a:pt x="11683" y="2511"/>
                    <a:pt x="11709" y="2519"/>
                    <a:pt x="11734" y="2519"/>
                  </a:cubicBezTo>
                  <a:cubicBezTo>
                    <a:pt x="11758" y="2519"/>
                    <a:pt x="11780" y="2511"/>
                    <a:pt x="11798" y="2499"/>
                  </a:cubicBezTo>
                  <a:cubicBezTo>
                    <a:pt x="12130" y="2551"/>
                    <a:pt x="12459" y="2623"/>
                    <a:pt x="12788" y="2699"/>
                  </a:cubicBezTo>
                  <a:cubicBezTo>
                    <a:pt x="13048" y="2769"/>
                    <a:pt x="12591" y="3268"/>
                    <a:pt x="12525" y="3365"/>
                  </a:cubicBezTo>
                  <a:cubicBezTo>
                    <a:pt x="12161" y="3867"/>
                    <a:pt x="11832" y="4307"/>
                    <a:pt x="11697" y="4916"/>
                  </a:cubicBezTo>
                  <a:cubicBezTo>
                    <a:pt x="11677" y="5009"/>
                    <a:pt x="11740" y="5139"/>
                    <a:pt x="11847" y="5139"/>
                  </a:cubicBezTo>
                  <a:cubicBezTo>
                    <a:pt x="11853" y="5139"/>
                    <a:pt x="11858" y="5139"/>
                    <a:pt x="11864" y="5138"/>
                  </a:cubicBezTo>
                  <a:lnTo>
                    <a:pt x="11867" y="5138"/>
                  </a:lnTo>
                  <a:cubicBezTo>
                    <a:pt x="11098" y="6607"/>
                    <a:pt x="10651" y="8225"/>
                    <a:pt x="9356" y="9361"/>
                  </a:cubicBezTo>
                  <a:cubicBezTo>
                    <a:pt x="9030" y="9646"/>
                    <a:pt x="8730" y="9768"/>
                    <a:pt x="8457" y="9768"/>
                  </a:cubicBezTo>
                  <a:cubicBezTo>
                    <a:pt x="7460" y="9768"/>
                    <a:pt x="6814" y="8150"/>
                    <a:pt x="6577" y="6908"/>
                  </a:cubicBezTo>
                  <a:cubicBezTo>
                    <a:pt x="6692" y="6888"/>
                    <a:pt x="6806" y="6870"/>
                    <a:pt x="6917" y="6849"/>
                  </a:cubicBezTo>
                  <a:cubicBezTo>
                    <a:pt x="7672" y="6725"/>
                    <a:pt x="8614" y="6489"/>
                    <a:pt x="9134" y="5879"/>
                  </a:cubicBezTo>
                  <a:cubicBezTo>
                    <a:pt x="10637" y="5627"/>
                    <a:pt x="11836" y="4899"/>
                    <a:pt x="12241" y="2814"/>
                  </a:cubicBezTo>
                  <a:cubicBezTo>
                    <a:pt x="12262" y="2708"/>
                    <a:pt x="12181" y="2641"/>
                    <a:pt x="12100" y="2641"/>
                  </a:cubicBezTo>
                  <a:cubicBezTo>
                    <a:pt x="12046" y="2641"/>
                    <a:pt x="11991" y="2671"/>
                    <a:pt x="11968" y="2741"/>
                  </a:cubicBezTo>
                  <a:cubicBezTo>
                    <a:pt x="11604" y="3825"/>
                    <a:pt x="11136" y="4795"/>
                    <a:pt x="10062" y="5315"/>
                  </a:cubicBezTo>
                  <a:cubicBezTo>
                    <a:pt x="9886" y="5401"/>
                    <a:pt x="9695" y="5471"/>
                    <a:pt x="9505" y="5523"/>
                  </a:cubicBezTo>
                  <a:cubicBezTo>
                    <a:pt x="10651" y="4809"/>
                    <a:pt x="10804" y="3406"/>
                    <a:pt x="11573" y="2467"/>
                  </a:cubicBezTo>
                  <a:close/>
                  <a:moveTo>
                    <a:pt x="8111" y="1"/>
                  </a:moveTo>
                  <a:cubicBezTo>
                    <a:pt x="8109" y="1"/>
                    <a:pt x="8107" y="1"/>
                    <a:pt x="8105" y="1"/>
                  </a:cubicBezTo>
                  <a:cubicBezTo>
                    <a:pt x="6363" y="164"/>
                    <a:pt x="5091" y="1522"/>
                    <a:pt x="4766" y="3074"/>
                  </a:cubicBezTo>
                  <a:cubicBezTo>
                    <a:pt x="4589" y="3496"/>
                    <a:pt x="4478" y="3950"/>
                    <a:pt x="4440" y="4414"/>
                  </a:cubicBezTo>
                  <a:cubicBezTo>
                    <a:pt x="2452" y="4608"/>
                    <a:pt x="1014" y="5834"/>
                    <a:pt x="34" y="7826"/>
                  </a:cubicBezTo>
                  <a:cubicBezTo>
                    <a:pt x="0" y="7896"/>
                    <a:pt x="47" y="7950"/>
                    <a:pt x="97" y="7950"/>
                  </a:cubicBezTo>
                  <a:cubicBezTo>
                    <a:pt x="119" y="7950"/>
                    <a:pt x="142" y="7939"/>
                    <a:pt x="158" y="7913"/>
                  </a:cubicBezTo>
                  <a:cubicBezTo>
                    <a:pt x="330" y="7640"/>
                    <a:pt x="512" y="7371"/>
                    <a:pt x="700" y="7111"/>
                  </a:cubicBezTo>
                  <a:lnTo>
                    <a:pt x="700" y="7111"/>
                  </a:lnTo>
                  <a:cubicBezTo>
                    <a:pt x="159" y="7864"/>
                    <a:pt x="23" y="8899"/>
                    <a:pt x="20" y="9818"/>
                  </a:cubicBezTo>
                  <a:cubicBezTo>
                    <a:pt x="20" y="9943"/>
                    <a:pt x="108" y="10004"/>
                    <a:pt x="200" y="10004"/>
                  </a:cubicBezTo>
                  <a:cubicBezTo>
                    <a:pt x="294" y="10004"/>
                    <a:pt x="392" y="9941"/>
                    <a:pt x="404" y="9818"/>
                  </a:cubicBezTo>
                  <a:cubicBezTo>
                    <a:pt x="519" y="8741"/>
                    <a:pt x="782" y="7677"/>
                    <a:pt x="1575" y="7037"/>
                  </a:cubicBezTo>
                  <a:cubicBezTo>
                    <a:pt x="1673" y="7034"/>
                    <a:pt x="1769" y="7033"/>
                    <a:pt x="1866" y="7033"/>
                  </a:cubicBezTo>
                  <a:cubicBezTo>
                    <a:pt x="2641" y="7033"/>
                    <a:pt x="3393" y="7113"/>
                    <a:pt x="4194" y="7168"/>
                  </a:cubicBezTo>
                  <a:cubicBezTo>
                    <a:pt x="4283" y="7174"/>
                    <a:pt x="4372" y="7178"/>
                    <a:pt x="4461" y="7178"/>
                  </a:cubicBezTo>
                  <a:cubicBezTo>
                    <a:pt x="4766" y="7178"/>
                    <a:pt x="5070" y="7140"/>
                    <a:pt x="5355" y="7054"/>
                  </a:cubicBezTo>
                  <a:cubicBezTo>
                    <a:pt x="5590" y="7054"/>
                    <a:pt x="5833" y="7030"/>
                    <a:pt x="6065" y="6995"/>
                  </a:cubicBezTo>
                  <a:lnTo>
                    <a:pt x="6065" y="6995"/>
                  </a:lnTo>
                  <a:cubicBezTo>
                    <a:pt x="6006" y="7255"/>
                    <a:pt x="5978" y="7556"/>
                    <a:pt x="5992" y="7857"/>
                  </a:cubicBezTo>
                  <a:cubicBezTo>
                    <a:pt x="5642" y="9513"/>
                    <a:pt x="5417" y="11370"/>
                    <a:pt x="5694" y="13005"/>
                  </a:cubicBezTo>
                  <a:cubicBezTo>
                    <a:pt x="5703" y="13057"/>
                    <a:pt x="5750" y="13083"/>
                    <a:pt x="5798" y="13083"/>
                  </a:cubicBezTo>
                  <a:cubicBezTo>
                    <a:pt x="5846" y="13083"/>
                    <a:pt x="5893" y="13057"/>
                    <a:pt x="5902" y="13005"/>
                  </a:cubicBezTo>
                  <a:cubicBezTo>
                    <a:pt x="6034" y="12219"/>
                    <a:pt x="5964" y="11387"/>
                    <a:pt x="5978" y="10587"/>
                  </a:cubicBezTo>
                  <a:cubicBezTo>
                    <a:pt x="5992" y="9898"/>
                    <a:pt x="6013" y="9202"/>
                    <a:pt x="6065" y="8509"/>
                  </a:cubicBezTo>
                  <a:cubicBezTo>
                    <a:pt x="6207" y="9264"/>
                    <a:pt x="6553" y="9981"/>
                    <a:pt x="7100" y="10296"/>
                  </a:cubicBezTo>
                  <a:cubicBezTo>
                    <a:pt x="7225" y="10474"/>
                    <a:pt x="7408" y="10536"/>
                    <a:pt x="7609" y="10536"/>
                  </a:cubicBezTo>
                  <a:cubicBezTo>
                    <a:pt x="7694" y="10536"/>
                    <a:pt x="7782" y="10525"/>
                    <a:pt x="7869" y="10508"/>
                  </a:cubicBezTo>
                  <a:cubicBezTo>
                    <a:pt x="7875" y="10508"/>
                    <a:pt x="7880" y="10508"/>
                    <a:pt x="7885" y="10508"/>
                  </a:cubicBezTo>
                  <a:cubicBezTo>
                    <a:pt x="7931" y="10508"/>
                    <a:pt x="7970" y="10495"/>
                    <a:pt x="8005" y="10473"/>
                  </a:cubicBezTo>
                  <a:cubicBezTo>
                    <a:pt x="8216" y="10417"/>
                    <a:pt x="8448" y="10320"/>
                    <a:pt x="8614" y="10171"/>
                  </a:cubicBezTo>
                  <a:cubicBezTo>
                    <a:pt x="8649" y="10165"/>
                    <a:pt x="8684" y="10161"/>
                    <a:pt x="8718" y="10154"/>
                  </a:cubicBezTo>
                  <a:cubicBezTo>
                    <a:pt x="9695" y="9929"/>
                    <a:pt x="10346" y="9028"/>
                    <a:pt x="10862" y="8235"/>
                  </a:cubicBezTo>
                  <a:cubicBezTo>
                    <a:pt x="11417" y="7376"/>
                    <a:pt x="12051" y="6247"/>
                    <a:pt x="12127" y="5207"/>
                  </a:cubicBezTo>
                  <a:cubicBezTo>
                    <a:pt x="12130" y="5169"/>
                    <a:pt x="12113" y="5142"/>
                    <a:pt x="12092" y="5117"/>
                  </a:cubicBezTo>
                  <a:cubicBezTo>
                    <a:pt x="12175" y="5113"/>
                    <a:pt x="12257" y="5112"/>
                    <a:pt x="12339" y="5112"/>
                  </a:cubicBezTo>
                  <a:cubicBezTo>
                    <a:pt x="12426" y="5112"/>
                    <a:pt x="12512" y="5114"/>
                    <a:pt x="12598" y="5114"/>
                  </a:cubicBezTo>
                  <a:cubicBezTo>
                    <a:pt x="12779" y="5114"/>
                    <a:pt x="12958" y="5108"/>
                    <a:pt x="13135" y="5076"/>
                  </a:cubicBezTo>
                  <a:lnTo>
                    <a:pt x="13135" y="5076"/>
                  </a:lnTo>
                  <a:cubicBezTo>
                    <a:pt x="12813" y="5609"/>
                    <a:pt x="12442" y="6112"/>
                    <a:pt x="12193" y="6687"/>
                  </a:cubicBezTo>
                  <a:cubicBezTo>
                    <a:pt x="12155" y="6780"/>
                    <a:pt x="12161" y="6888"/>
                    <a:pt x="12258" y="6943"/>
                  </a:cubicBezTo>
                  <a:cubicBezTo>
                    <a:pt x="12608" y="7141"/>
                    <a:pt x="12944" y="7203"/>
                    <a:pt x="13322" y="7203"/>
                  </a:cubicBezTo>
                  <a:cubicBezTo>
                    <a:pt x="13401" y="7203"/>
                    <a:pt x="13481" y="7201"/>
                    <a:pt x="13564" y="7196"/>
                  </a:cubicBezTo>
                  <a:cubicBezTo>
                    <a:pt x="13783" y="7182"/>
                    <a:pt x="13783" y="6874"/>
                    <a:pt x="13564" y="6856"/>
                  </a:cubicBezTo>
                  <a:cubicBezTo>
                    <a:pt x="12899" y="6804"/>
                    <a:pt x="12466" y="6839"/>
                    <a:pt x="12834" y="6080"/>
                  </a:cubicBezTo>
                  <a:cubicBezTo>
                    <a:pt x="13031" y="5665"/>
                    <a:pt x="13305" y="5291"/>
                    <a:pt x="13568" y="4916"/>
                  </a:cubicBezTo>
                  <a:cubicBezTo>
                    <a:pt x="13640" y="4820"/>
                    <a:pt x="13545" y="4697"/>
                    <a:pt x="13440" y="4697"/>
                  </a:cubicBezTo>
                  <a:cubicBezTo>
                    <a:pt x="13428" y="4697"/>
                    <a:pt x="13417" y="4699"/>
                    <a:pt x="13405" y="4702"/>
                  </a:cubicBezTo>
                  <a:cubicBezTo>
                    <a:pt x="13170" y="4763"/>
                    <a:pt x="12933" y="4775"/>
                    <a:pt x="12696" y="4775"/>
                  </a:cubicBezTo>
                  <a:cubicBezTo>
                    <a:pt x="12560" y="4775"/>
                    <a:pt x="12424" y="4771"/>
                    <a:pt x="12288" y="4771"/>
                  </a:cubicBezTo>
                  <a:cubicBezTo>
                    <a:pt x="12222" y="4771"/>
                    <a:pt x="12155" y="4772"/>
                    <a:pt x="12089" y="4774"/>
                  </a:cubicBezTo>
                  <a:cubicBezTo>
                    <a:pt x="12307" y="3995"/>
                    <a:pt x="12896" y="3444"/>
                    <a:pt x="13190" y="2689"/>
                  </a:cubicBezTo>
                  <a:cubicBezTo>
                    <a:pt x="13215" y="2630"/>
                    <a:pt x="13166" y="2554"/>
                    <a:pt x="13111" y="2540"/>
                  </a:cubicBezTo>
                  <a:cubicBezTo>
                    <a:pt x="12681" y="2447"/>
                    <a:pt x="12269" y="2381"/>
                    <a:pt x="11839" y="2367"/>
                  </a:cubicBezTo>
                  <a:cubicBezTo>
                    <a:pt x="11836" y="2353"/>
                    <a:pt x="11832" y="2346"/>
                    <a:pt x="11822" y="2332"/>
                  </a:cubicBezTo>
                  <a:cubicBezTo>
                    <a:pt x="11805" y="2305"/>
                    <a:pt x="11784" y="2284"/>
                    <a:pt x="11767" y="2263"/>
                  </a:cubicBezTo>
                  <a:cubicBezTo>
                    <a:pt x="11874" y="2156"/>
                    <a:pt x="11995" y="2055"/>
                    <a:pt x="12134" y="1965"/>
                  </a:cubicBezTo>
                  <a:cubicBezTo>
                    <a:pt x="12174" y="1940"/>
                    <a:pt x="12156" y="1876"/>
                    <a:pt x="12114" y="1876"/>
                  </a:cubicBezTo>
                  <a:cubicBezTo>
                    <a:pt x="12109" y="1876"/>
                    <a:pt x="12104" y="1877"/>
                    <a:pt x="12099" y="1878"/>
                  </a:cubicBezTo>
                  <a:cubicBezTo>
                    <a:pt x="11922" y="1937"/>
                    <a:pt x="11770" y="2017"/>
                    <a:pt x="11631" y="2114"/>
                  </a:cubicBezTo>
                  <a:cubicBezTo>
                    <a:pt x="11186" y="1675"/>
                    <a:pt x="10639" y="1488"/>
                    <a:pt x="10058" y="1488"/>
                  </a:cubicBezTo>
                  <a:cubicBezTo>
                    <a:pt x="8413" y="1488"/>
                    <a:pt x="6499" y="2981"/>
                    <a:pt x="5857" y="4445"/>
                  </a:cubicBezTo>
                  <a:cubicBezTo>
                    <a:pt x="5562" y="4407"/>
                    <a:pt x="5275" y="4390"/>
                    <a:pt x="4998" y="4390"/>
                  </a:cubicBezTo>
                  <a:cubicBezTo>
                    <a:pt x="4973" y="4154"/>
                    <a:pt x="4970" y="3922"/>
                    <a:pt x="4987" y="3690"/>
                  </a:cubicBezTo>
                  <a:cubicBezTo>
                    <a:pt x="5178" y="3011"/>
                    <a:pt x="5549" y="2388"/>
                    <a:pt x="6182" y="1844"/>
                  </a:cubicBezTo>
                  <a:cubicBezTo>
                    <a:pt x="7246" y="919"/>
                    <a:pt x="8694" y="597"/>
                    <a:pt x="10080" y="434"/>
                  </a:cubicBezTo>
                  <a:cubicBezTo>
                    <a:pt x="10876" y="604"/>
                    <a:pt x="11677" y="895"/>
                    <a:pt x="12009" y="1705"/>
                  </a:cubicBezTo>
                  <a:cubicBezTo>
                    <a:pt x="12030" y="1757"/>
                    <a:pt x="12072" y="1780"/>
                    <a:pt x="12113" y="1780"/>
                  </a:cubicBezTo>
                  <a:cubicBezTo>
                    <a:pt x="12175" y="1780"/>
                    <a:pt x="12233" y="1729"/>
                    <a:pt x="12217" y="1646"/>
                  </a:cubicBezTo>
                  <a:cubicBezTo>
                    <a:pt x="12013" y="538"/>
                    <a:pt x="10790" y="146"/>
                    <a:pt x="9806" y="60"/>
                  </a:cubicBezTo>
                  <a:cubicBezTo>
                    <a:pt x="9801" y="59"/>
                    <a:pt x="9797" y="59"/>
                    <a:pt x="9792" y="59"/>
                  </a:cubicBezTo>
                  <a:cubicBezTo>
                    <a:pt x="9684" y="59"/>
                    <a:pt x="9630" y="178"/>
                    <a:pt x="9653" y="271"/>
                  </a:cubicBezTo>
                  <a:cubicBezTo>
                    <a:pt x="8306" y="320"/>
                    <a:pt x="6972" y="728"/>
                    <a:pt x="5909" y="1570"/>
                  </a:cubicBezTo>
                  <a:cubicBezTo>
                    <a:pt x="5822" y="1639"/>
                    <a:pt x="5739" y="1709"/>
                    <a:pt x="5663" y="1781"/>
                  </a:cubicBezTo>
                  <a:cubicBezTo>
                    <a:pt x="6221" y="967"/>
                    <a:pt x="7083" y="354"/>
                    <a:pt x="8129" y="188"/>
                  </a:cubicBezTo>
                  <a:cubicBezTo>
                    <a:pt x="8231" y="171"/>
                    <a:pt x="8213" y="1"/>
                    <a:pt x="8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5" name="Google Shape;185;p33"/>
          <p:cNvCxnSpPr/>
          <p:nvPr/>
        </p:nvCxnSpPr>
        <p:spPr>
          <a:xfrm>
            <a:off x="803093" y="4098425"/>
            <a:ext cx="6975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5099D5A2-73F1-B3C6-9180-25193D4837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68A886-29DD-87A8-D500-DE62E8DB461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A8948694-AE61-E379-BBD5-29860699B60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8858C29B-BD29-45EF-3BEB-8F1F04FF5EC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5FAE8AC-513D-A064-28F5-55C91E13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12" y="266581"/>
            <a:ext cx="7315576" cy="461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13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D9CDFD1-0548-C9D2-3EEC-5808B95344D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19A519A-2448-1AF4-0AB7-3E1E2FA13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04" y="2019266"/>
            <a:ext cx="3721291" cy="66043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100315D-CC98-593F-8F93-E8B056DF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603" y="822018"/>
            <a:ext cx="3746693" cy="33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42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9F82129B-98CB-286B-8F9C-FCDCE7E07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90" y="415825"/>
            <a:ext cx="3321221" cy="38927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077DD40-4768-F984-7898-EA2F5BF8A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415825"/>
            <a:ext cx="2171812" cy="19368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DB97F90-F13D-4EF3-72F8-CEDED87D9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300" y="2619388"/>
            <a:ext cx="2165461" cy="168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00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107A226-F21E-A143-2AFF-DF374D1C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7200" dirty="0" err="1"/>
              <a:t>Applications</a:t>
            </a:r>
            <a:endParaRPr lang="es-MX" sz="7200" dirty="0"/>
          </a:p>
        </p:txBody>
      </p:sp>
      <p:pic>
        <p:nvPicPr>
          <p:cNvPr id="1026" name="Picture 2" descr="Movie PNG Transparent Image | PNG Mart">
            <a:extLst>
              <a:ext uri="{FF2B5EF4-FFF2-40B4-BE49-F238E27FC236}">
                <a16:creationId xmlns:a16="http://schemas.microsoft.com/office/drawing/2014/main" id="{A2F6667F-DAD6-4AF5-2E3C-523B053F3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182" y="2494693"/>
            <a:ext cx="1672975" cy="167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ctor Fashion Mujer PNG HD | PNG Mart">
            <a:extLst>
              <a:ext uri="{FF2B5EF4-FFF2-40B4-BE49-F238E27FC236}">
                <a16:creationId xmlns:a16="http://schemas.microsoft.com/office/drawing/2014/main" id="{D0FA3161-D234-FAD9-FE7C-C77C92DD2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86" y="1561671"/>
            <a:ext cx="2872940" cy="296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67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EF0C4C62-4482-501B-3B78-5EDB8FAD8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990" y="2766111"/>
            <a:ext cx="2744085" cy="19291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2EBCCFB-B94A-942A-F429-4290C860D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236" y="1057713"/>
            <a:ext cx="3097624" cy="185793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638F1E2-D23B-2230-52B5-3A4937118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50" y="273502"/>
            <a:ext cx="1872710" cy="2479238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4A4B311-6AB7-8563-5A07-C30D6DE180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707" b="16436"/>
          <a:stretch/>
        </p:blipFill>
        <p:spPr>
          <a:xfrm>
            <a:off x="5262371" y="2525942"/>
            <a:ext cx="2022467" cy="185793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ED9153A-0DA7-C56F-B3E3-92E8902271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3536" y="1020112"/>
            <a:ext cx="2811245" cy="1551638"/>
          </a:xfrm>
          <a:prstGeom prst="rect">
            <a:avLst/>
          </a:prstGeom>
        </p:spPr>
      </p:pic>
      <p:sp>
        <p:nvSpPr>
          <p:cNvPr id="3" name="Google Shape;774;p41">
            <a:extLst>
              <a:ext uri="{FF2B5EF4-FFF2-40B4-BE49-F238E27FC236}">
                <a16:creationId xmlns:a16="http://schemas.microsoft.com/office/drawing/2014/main" id="{43EC1320-E27E-C756-920E-2230C84381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8300" y="273502"/>
            <a:ext cx="554785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Films</a:t>
            </a: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ANIFA VIRTUAL FASHION SHOW">
            <a:hlinkClick r:id="" action="ppaction://media"/>
            <a:extLst>
              <a:ext uri="{FF2B5EF4-FFF2-40B4-BE49-F238E27FC236}">
                <a16:creationId xmlns:a16="http://schemas.microsoft.com/office/drawing/2014/main" id="{0C2C80CE-7D77-85E6-7145-2AD4EB2EE9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045" y="149650"/>
            <a:ext cx="8644783" cy="4844199"/>
          </a:xfrm>
          <a:prstGeom prst="rect">
            <a:avLst/>
          </a:prstGeom>
        </p:spPr>
      </p:pic>
      <p:pic>
        <p:nvPicPr>
          <p:cNvPr id="6148" name="Picture 4" descr="Hanifa">
            <a:extLst>
              <a:ext uri="{FF2B5EF4-FFF2-40B4-BE49-F238E27FC236}">
                <a16:creationId xmlns:a16="http://schemas.microsoft.com/office/drawing/2014/main" id="{53C22185-14FC-1FAC-CF82-D7D6680E2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8" y="429665"/>
            <a:ext cx="2725597" cy="119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anifa's Anifa Mvuemba Couldn't Get the Fashion Industry's Support. Turns  Out She Didn't Need It - Fashionista">
            <a:extLst>
              <a:ext uri="{FF2B5EF4-FFF2-40B4-BE49-F238E27FC236}">
                <a16:creationId xmlns:a16="http://schemas.microsoft.com/office/drawing/2014/main" id="{085B3F14-964D-A2A4-9FEE-DE0E24144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763" y="2232361"/>
            <a:ext cx="2458065" cy="276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E618871-D4B8-637B-0C2D-CC1D008882DA}"/>
              </a:ext>
            </a:extLst>
          </p:cNvPr>
          <p:cNvSpPr txBox="1"/>
          <p:nvPr/>
        </p:nvSpPr>
        <p:spPr>
          <a:xfrm>
            <a:off x="6996831" y="1920012"/>
            <a:ext cx="2197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accent6"/>
                </a:solidFill>
              </a:rPr>
              <a:t>Anifa</a:t>
            </a:r>
            <a:r>
              <a:rPr lang="es-MX" dirty="0">
                <a:solidFill>
                  <a:schemeClr val="accent6"/>
                </a:solidFill>
              </a:rPr>
              <a:t> </a:t>
            </a:r>
            <a:r>
              <a:rPr lang="es-MX" dirty="0" err="1">
                <a:solidFill>
                  <a:schemeClr val="accent6"/>
                </a:solidFill>
              </a:rPr>
              <a:t>Mvuemba</a:t>
            </a:r>
            <a:endParaRPr lang="es-MX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49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9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67"/>
          <p:cNvSpPr txBox="1">
            <a:spLocks noGrp="1"/>
          </p:cNvSpPr>
          <p:nvPr>
            <p:ph type="title"/>
          </p:nvPr>
        </p:nvSpPr>
        <p:spPr>
          <a:xfrm>
            <a:off x="1060893" y="752474"/>
            <a:ext cx="4515900" cy="20773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br>
              <a:rPr lang="en"/>
            </a:br>
            <a:r>
              <a:rPr lang="en" dirty="0"/>
              <a:t>Q&amp;A</a:t>
            </a:r>
            <a:endParaRPr dirty="0"/>
          </a:p>
        </p:txBody>
      </p:sp>
      <p:grpSp>
        <p:nvGrpSpPr>
          <p:cNvPr id="1753" name="Google Shape;1753;p67"/>
          <p:cNvGrpSpPr/>
          <p:nvPr/>
        </p:nvGrpSpPr>
        <p:grpSpPr>
          <a:xfrm>
            <a:off x="5835593" y="541825"/>
            <a:ext cx="2247515" cy="4059848"/>
            <a:chOff x="1170425" y="539500"/>
            <a:chExt cx="2247515" cy="4059848"/>
          </a:xfrm>
        </p:grpSpPr>
        <p:sp>
          <p:nvSpPr>
            <p:cNvPr id="1754" name="Google Shape;1754;p67"/>
            <p:cNvSpPr/>
            <p:nvPr/>
          </p:nvSpPr>
          <p:spPr>
            <a:xfrm>
              <a:off x="1563132" y="3108428"/>
              <a:ext cx="220103" cy="716507"/>
            </a:xfrm>
            <a:custGeom>
              <a:avLst/>
              <a:gdLst/>
              <a:ahLst/>
              <a:cxnLst/>
              <a:rect l="l" t="t" r="r" b="b"/>
              <a:pathLst>
                <a:path w="4508" h="14675" extrusionOk="0">
                  <a:moveTo>
                    <a:pt x="1240" y="1"/>
                  </a:moveTo>
                  <a:cubicBezTo>
                    <a:pt x="613" y="1"/>
                    <a:pt x="0" y="418"/>
                    <a:pt x="29" y="1208"/>
                  </a:cubicBezTo>
                  <a:cubicBezTo>
                    <a:pt x="102" y="3297"/>
                    <a:pt x="354" y="5376"/>
                    <a:pt x="583" y="7454"/>
                  </a:cubicBezTo>
                  <a:cubicBezTo>
                    <a:pt x="812" y="9512"/>
                    <a:pt x="898" y="11739"/>
                    <a:pt x="1601" y="13700"/>
                  </a:cubicBezTo>
                  <a:cubicBezTo>
                    <a:pt x="1840" y="14367"/>
                    <a:pt x="2367" y="14674"/>
                    <a:pt x="2892" y="14674"/>
                  </a:cubicBezTo>
                  <a:cubicBezTo>
                    <a:pt x="3550" y="14674"/>
                    <a:pt x="4206" y="14193"/>
                    <a:pt x="4293" y="13336"/>
                  </a:cubicBezTo>
                  <a:cubicBezTo>
                    <a:pt x="4508" y="11261"/>
                    <a:pt x="4058" y="9075"/>
                    <a:pt x="3749" y="7031"/>
                  </a:cubicBezTo>
                  <a:cubicBezTo>
                    <a:pt x="3437" y="4956"/>
                    <a:pt x="3094" y="2888"/>
                    <a:pt x="2471" y="883"/>
                  </a:cubicBezTo>
                  <a:cubicBezTo>
                    <a:pt x="2287" y="287"/>
                    <a:pt x="1759" y="1"/>
                    <a:pt x="12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7"/>
            <p:cNvSpPr/>
            <p:nvPr/>
          </p:nvSpPr>
          <p:spPr>
            <a:xfrm>
              <a:off x="1827329" y="2407190"/>
              <a:ext cx="312822" cy="889836"/>
            </a:xfrm>
            <a:custGeom>
              <a:avLst/>
              <a:gdLst/>
              <a:ahLst/>
              <a:cxnLst/>
              <a:rect l="l" t="t" r="r" b="b"/>
              <a:pathLst>
                <a:path w="6407" h="18225" extrusionOk="0">
                  <a:moveTo>
                    <a:pt x="4702" y="0"/>
                  </a:moveTo>
                  <a:cubicBezTo>
                    <a:pt x="4162" y="0"/>
                    <a:pt x="3618" y="299"/>
                    <a:pt x="3496" y="886"/>
                  </a:cubicBezTo>
                  <a:cubicBezTo>
                    <a:pt x="3209" y="2272"/>
                    <a:pt x="3067" y="3678"/>
                    <a:pt x="2758" y="5060"/>
                  </a:cubicBezTo>
                  <a:cubicBezTo>
                    <a:pt x="2450" y="6432"/>
                    <a:pt x="2031" y="7783"/>
                    <a:pt x="1636" y="9131"/>
                  </a:cubicBezTo>
                  <a:cubicBezTo>
                    <a:pt x="850" y="11815"/>
                    <a:pt x="1" y="14583"/>
                    <a:pt x="268" y="17410"/>
                  </a:cubicBezTo>
                  <a:cubicBezTo>
                    <a:pt x="321" y="17913"/>
                    <a:pt x="758" y="18225"/>
                    <a:pt x="1171" y="18225"/>
                  </a:cubicBezTo>
                  <a:cubicBezTo>
                    <a:pt x="1486" y="18225"/>
                    <a:pt x="1786" y="18045"/>
                    <a:pt x="1892" y="17631"/>
                  </a:cubicBezTo>
                  <a:cubicBezTo>
                    <a:pt x="2603" y="14895"/>
                    <a:pt x="3503" y="12231"/>
                    <a:pt x="4442" y="9567"/>
                  </a:cubicBezTo>
                  <a:cubicBezTo>
                    <a:pt x="5402" y="6844"/>
                    <a:pt x="6406" y="3789"/>
                    <a:pt x="5873" y="886"/>
                  </a:cubicBezTo>
                  <a:cubicBezTo>
                    <a:pt x="5762" y="292"/>
                    <a:pt x="5235" y="0"/>
                    <a:pt x="4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7"/>
            <p:cNvSpPr/>
            <p:nvPr/>
          </p:nvSpPr>
          <p:spPr>
            <a:xfrm>
              <a:off x="1993435" y="1436579"/>
              <a:ext cx="233432" cy="728469"/>
            </a:xfrm>
            <a:custGeom>
              <a:avLst/>
              <a:gdLst/>
              <a:ahLst/>
              <a:cxnLst/>
              <a:rect l="l" t="t" r="r" b="b"/>
              <a:pathLst>
                <a:path w="4781" h="14920" extrusionOk="0">
                  <a:moveTo>
                    <a:pt x="3814" y="0"/>
                  </a:moveTo>
                  <a:cubicBezTo>
                    <a:pt x="3483" y="0"/>
                    <a:pt x="3144" y="182"/>
                    <a:pt x="2990" y="590"/>
                  </a:cubicBezTo>
                  <a:cubicBezTo>
                    <a:pt x="2225" y="2631"/>
                    <a:pt x="1639" y="4699"/>
                    <a:pt x="1168" y="6826"/>
                  </a:cubicBezTo>
                  <a:cubicBezTo>
                    <a:pt x="676" y="9018"/>
                    <a:pt x="1" y="11360"/>
                    <a:pt x="35" y="13619"/>
                  </a:cubicBezTo>
                  <a:cubicBezTo>
                    <a:pt x="49" y="14497"/>
                    <a:pt x="659" y="14919"/>
                    <a:pt x="1296" y="14919"/>
                  </a:cubicBezTo>
                  <a:cubicBezTo>
                    <a:pt x="1951" y="14919"/>
                    <a:pt x="2636" y="14473"/>
                    <a:pt x="2734" y="13619"/>
                  </a:cubicBezTo>
                  <a:cubicBezTo>
                    <a:pt x="2969" y="11551"/>
                    <a:pt x="2924" y="9469"/>
                    <a:pt x="3229" y="7394"/>
                  </a:cubicBezTo>
                  <a:cubicBezTo>
                    <a:pt x="3541" y="5260"/>
                    <a:pt x="4123" y="3136"/>
                    <a:pt x="4625" y="1041"/>
                  </a:cubicBezTo>
                  <a:cubicBezTo>
                    <a:pt x="4780" y="396"/>
                    <a:pt x="4305" y="0"/>
                    <a:pt x="3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7"/>
            <p:cNvSpPr/>
            <p:nvPr/>
          </p:nvSpPr>
          <p:spPr>
            <a:xfrm>
              <a:off x="1285605" y="1329601"/>
              <a:ext cx="2132334" cy="1369639"/>
            </a:xfrm>
            <a:custGeom>
              <a:avLst/>
              <a:gdLst/>
              <a:ahLst/>
              <a:cxnLst/>
              <a:rect l="l" t="t" r="r" b="b"/>
              <a:pathLst>
                <a:path w="43673" h="28052" extrusionOk="0">
                  <a:moveTo>
                    <a:pt x="8415" y="8535"/>
                  </a:moveTo>
                  <a:lnTo>
                    <a:pt x="8415" y="8535"/>
                  </a:lnTo>
                  <a:cubicBezTo>
                    <a:pt x="8339" y="8674"/>
                    <a:pt x="8262" y="8809"/>
                    <a:pt x="8186" y="8940"/>
                  </a:cubicBezTo>
                  <a:cubicBezTo>
                    <a:pt x="7542" y="10070"/>
                    <a:pt x="6773" y="11130"/>
                    <a:pt x="6011" y="12186"/>
                  </a:cubicBezTo>
                  <a:cubicBezTo>
                    <a:pt x="6111" y="11944"/>
                    <a:pt x="6208" y="11701"/>
                    <a:pt x="6302" y="11462"/>
                  </a:cubicBezTo>
                  <a:cubicBezTo>
                    <a:pt x="6922" y="10451"/>
                    <a:pt x="7618" y="9446"/>
                    <a:pt x="8415" y="8535"/>
                  </a:cubicBezTo>
                  <a:close/>
                  <a:moveTo>
                    <a:pt x="7237" y="5719"/>
                  </a:moveTo>
                  <a:lnTo>
                    <a:pt x="7237" y="5719"/>
                  </a:lnTo>
                  <a:cubicBezTo>
                    <a:pt x="6849" y="6942"/>
                    <a:pt x="6132" y="8130"/>
                    <a:pt x="5637" y="9224"/>
                  </a:cubicBezTo>
                  <a:cubicBezTo>
                    <a:pt x="5533" y="9453"/>
                    <a:pt x="5432" y="9685"/>
                    <a:pt x="5328" y="9914"/>
                  </a:cubicBezTo>
                  <a:cubicBezTo>
                    <a:pt x="5238" y="10052"/>
                    <a:pt x="5141" y="10194"/>
                    <a:pt x="5055" y="10333"/>
                  </a:cubicBezTo>
                  <a:cubicBezTo>
                    <a:pt x="4514" y="11178"/>
                    <a:pt x="4002" y="12068"/>
                    <a:pt x="3558" y="12997"/>
                  </a:cubicBezTo>
                  <a:cubicBezTo>
                    <a:pt x="3638" y="12571"/>
                    <a:pt x="3707" y="12148"/>
                    <a:pt x="3773" y="11722"/>
                  </a:cubicBezTo>
                  <a:cubicBezTo>
                    <a:pt x="4119" y="10814"/>
                    <a:pt x="4570" y="9938"/>
                    <a:pt x="5006" y="9124"/>
                  </a:cubicBezTo>
                  <a:cubicBezTo>
                    <a:pt x="5630" y="7957"/>
                    <a:pt x="6354" y="6758"/>
                    <a:pt x="7237" y="5719"/>
                  </a:cubicBezTo>
                  <a:close/>
                  <a:moveTo>
                    <a:pt x="15492" y="14344"/>
                  </a:moveTo>
                  <a:lnTo>
                    <a:pt x="15492" y="14344"/>
                  </a:lnTo>
                  <a:cubicBezTo>
                    <a:pt x="14564" y="15200"/>
                    <a:pt x="13552" y="15965"/>
                    <a:pt x="12641" y="16842"/>
                  </a:cubicBezTo>
                  <a:cubicBezTo>
                    <a:pt x="11997" y="17462"/>
                    <a:pt x="11335" y="18075"/>
                    <a:pt x="10680" y="18699"/>
                  </a:cubicBezTo>
                  <a:cubicBezTo>
                    <a:pt x="11002" y="18304"/>
                    <a:pt x="11338" y="17916"/>
                    <a:pt x="11692" y="17542"/>
                  </a:cubicBezTo>
                  <a:cubicBezTo>
                    <a:pt x="12644" y="16544"/>
                    <a:pt x="13753" y="15626"/>
                    <a:pt x="14861" y="14802"/>
                  </a:cubicBezTo>
                  <a:cubicBezTo>
                    <a:pt x="15062" y="14649"/>
                    <a:pt x="15274" y="14493"/>
                    <a:pt x="15492" y="14344"/>
                  </a:cubicBezTo>
                  <a:close/>
                  <a:moveTo>
                    <a:pt x="5100" y="0"/>
                  </a:moveTo>
                  <a:cubicBezTo>
                    <a:pt x="5000" y="0"/>
                    <a:pt x="4902" y="24"/>
                    <a:pt x="4819" y="76"/>
                  </a:cubicBezTo>
                  <a:cubicBezTo>
                    <a:pt x="2983" y="1188"/>
                    <a:pt x="2107" y="3516"/>
                    <a:pt x="1431" y="5445"/>
                  </a:cubicBezTo>
                  <a:cubicBezTo>
                    <a:pt x="1067" y="6477"/>
                    <a:pt x="815" y="7541"/>
                    <a:pt x="551" y="8601"/>
                  </a:cubicBezTo>
                  <a:cubicBezTo>
                    <a:pt x="136" y="10271"/>
                    <a:pt x="395" y="12027"/>
                    <a:pt x="84" y="13710"/>
                  </a:cubicBezTo>
                  <a:cubicBezTo>
                    <a:pt x="0" y="14159"/>
                    <a:pt x="375" y="14455"/>
                    <a:pt x="722" y="14455"/>
                  </a:cubicBezTo>
                  <a:cubicBezTo>
                    <a:pt x="951" y="14455"/>
                    <a:pt x="1167" y="14326"/>
                    <a:pt x="1230" y="14026"/>
                  </a:cubicBezTo>
                  <a:cubicBezTo>
                    <a:pt x="1504" y="12737"/>
                    <a:pt x="1507" y="11428"/>
                    <a:pt x="1594" y="10115"/>
                  </a:cubicBezTo>
                  <a:cubicBezTo>
                    <a:pt x="1674" y="8972"/>
                    <a:pt x="2006" y="7821"/>
                    <a:pt x="2332" y="6727"/>
                  </a:cubicBezTo>
                  <a:cubicBezTo>
                    <a:pt x="2758" y="5275"/>
                    <a:pt x="3326" y="3509"/>
                    <a:pt x="4310" y="2196"/>
                  </a:cubicBezTo>
                  <a:lnTo>
                    <a:pt x="4310" y="2196"/>
                  </a:lnTo>
                  <a:cubicBezTo>
                    <a:pt x="4157" y="2882"/>
                    <a:pt x="3953" y="3550"/>
                    <a:pt x="3756" y="4236"/>
                  </a:cubicBezTo>
                  <a:cubicBezTo>
                    <a:pt x="3430" y="5345"/>
                    <a:pt x="3271" y="6474"/>
                    <a:pt x="3115" y="7617"/>
                  </a:cubicBezTo>
                  <a:cubicBezTo>
                    <a:pt x="2973" y="8674"/>
                    <a:pt x="2841" y="9730"/>
                    <a:pt x="2682" y="10783"/>
                  </a:cubicBezTo>
                  <a:cubicBezTo>
                    <a:pt x="2169" y="12030"/>
                    <a:pt x="1812" y="13347"/>
                    <a:pt x="1847" y="14642"/>
                  </a:cubicBezTo>
                  <a:cubicBezTo>
                    <a:pt x="1856" y="15051"/>
                    <a:pt x="2191" y="15280"/>
                    <a:pt x="2517" y="15280"/>
                  </a:cubicBezTo>
                  <a:cubicBezTo>
                    <a:pt x="2550" y="15280"/>
                    <a:pt x="2583" y="15277"/>
                    <a:pt x="2616" y="15273"/>
                  </a:cubicBezTo>
                  <a:lnTo>
                    <a:pt x="2616" y="15273"/>
                  </a:lnTo>
                  <a:cubicBezTo>
                    <a:pt x="2408" y="15889"/>
                    <a:pt x="2235" y="16513"/>
                    <a:pt x="2100" y="17140"/>
                  </a:cubicBezTo>
                  <a:cubicBezTo>
                    <a:pt x="2055" y="17379"/>
                    <a:pt x="2110" y="17594"/>
                    <a:pt x="2228" y="17774"/>
                  </a:cubicBezTo>
                  <a:cubicBezTo>
                    <a:pt x="1847" y="18453"/>
                    <a:pt x="1493" y="19149"/>
                    <a:pt x="1196" y="19863"/>
                  </a:cubicBezTo>
                  <a:cubicBezTo>
                    <a:pt x="866" y="20656"/>
                    <a:pt x="1469" y="21151"/>
                    <a:pt x="2141" y="21224"/>
                  </a:cubicBezTo>
                  <a:cubicBezTo>
                    <a:pt x="2030" y="21418"/>
                    <a:pt x="1927" y="21615"/>
                    <a:pt x="1823" y="21816"/>
                  </a:cubicBezTo>
                  <a:cubicBezTo>
                    <a:pt x="1317" y="22790"/>
                    <a:pt x="2010" y="23715"/>
                    <a:pt x="2869" y="23808"/>
                  </a:cubicBezTo>
                  <a:cubicBezTo>
                    <a:pt x="2789" y="23992"/>
                    <a:pt x="2713" y="24175"/>
                    <a:pt x="2633" y="24362"/>
                  </a:cubicBezTo>
                  <a:cubicBezTo>
                    <a:pt x="2231" y="25365"/>
                    <a:pt x="3105" y="26016"/>
                    <a:pt x="3972" y="26016"/>
                  </a:cubicBezTo>
                  <a:cubicBezTo>
                    <a:pt x="4315" y="26016"/>
                    <a:pt x="4657" y="25914"/>
                    <a:pt x="4919" y="25693"/>
                  </a:cubicBezTo>
                  <a:cubicBezTo>
                    <a:pt x="5297" y="25370"/>
                    <a:pt x="5650" y="25034"/>
                    <a:pt x="5993" y="24685"/>
                  </a:cubicBezTo>
                  <a:cubicBezTo>
                    <a:pt x="6088" y="25341"/>
                    <a:pt x="6703" y="25899"/>
                    <a:pt x="7376" y="25899"/>
                  </a:cubicBezTo>
                  <a:cubicBezTo>
                    <a:pt x="7594" y="25899"/>
                    <a:pt x="7819" y="25840"/>
                    <a:pt x="8034" y="25706"/>
                  </a:cubicBezTo>
                  <a:cubicBezTo>
                    <a:pt x="10639" y="24078"/>
                    <a:pt x="12606" y="21647"/>
                    <a:pt x="15073" y="19835"/>
                  </a:cubicBezTo>
                  <a:cubicBezTo>
                    <a:pt x="16233" y="18979"/>
                    <a:pt x="17612" y="17680"/>
                    <a:pt x="19088" y="16953"/>
                  </a:cubicBezTo>
                  <a:lnTo>
                    <a:pt x="19088" y="16953"/>
                  </a:lnTo>
                  <a:cubicBezTo>
                    <a:pt x="18163" y="18217"/>
                    <a:pt x="16853" y="19263"/>
                    <a:pt x="15721" y="20261"/>
                  </a:cubicBezTo>
                  <a:cubicBezTo>
                    <a:pt x="13781" y="21969"/>
                    <a:pt x="11765" y="23770"/>
                    <a:pt x="10930" y="26295"/>
                  </a:cubicBezTo>
                  <a:cubicBezTo>
                    <a:pt x="10595" y="27313"/>
                    <a:pt x="11500" y="28052"/>
                    <a:pt x="12406" y="28052"/>
                  </a:cubicBezTo>
                  <a:cubicBezTo>
                    <a:pt x="12493" y="28052"/>
                    <a:pt x="12580" y="28045"/>
                    <a:pt x="12665" y="28031"/>
                  </a:cubicBezTo>
                  <a:cubicBezTo>
                    <a:pt x="15087" y="27633"/>
                    <a:pt x="16940" y="25675"/>
                    <a:pt x="18617" y="24044"/>
                  </a:cubicBezTo>
                  <a:cubicBezTo>
                    <a:pt x="19448" y="23233"/>
                    <a:pt x="20345" y="22305"/>
                    <a:pt x="21360" y="21664"/>
                  </a:cubicBezTo>
                  <a:lnTo>
                    <a:pt x="21360" y="21664"/>
                  </a:lnTo>
                  <a:cubicBezTo>
                    <a:pt x="21232" y="21827"/>
                    <a:pt x="21097" y="21986"/>
                    <a:pt x="20962" y="22145"/>
                  </a:cubicBezTo>
                  <a:cubicBezTo>
                    <a:pt x="20054" y="23250"/>
                    <a:pt x="19244" y="24349"/>
                    <a:pt x="18759" y="25706"/>
                  </a:cubicBezTo>
                  <a:cubicBezTo>
                    <a:pt x="18416" y="26666"/>
                    <a:pt x="19303" y="27516"/>
                    <a:pt x="20201" y="27516"/>
                  </a:cubicBezTo>
                  <a:cubicBezTo>
                    <a:pt x="20311" y="27516"/>
                    <a:pt x="20421" y="27503"/>
                    <a:pt x="20529" y="27477"/>
                  </a:cubicBezTo>
                  <a:cubicBezTo>
                    <a:pt x="22250" y="27051"/>
                    <a:pt x="23775" y="26126"/>
                    <a:pt x="25250" y="25187"/>
                  </a:cubicBezTo>
                  <a:cubicBezTo>
                    <a:pt x="26806" y="24200"/>
                    <a:pt x="28323" y="23302"/>
                    <a:pt x="30034" y="22610"/>
                  </a:cubicBezTo>
                  <a:cubicBezTo>
                    <a:pt x="31905" y="21851"/>
                    <a:pt x="33841" y="21259"/>
                    <a:pt x="35816" y="20822"/>
                  </a:cubicBezTo>
                  <a:cubicBezTo>
                    <a:pt x="36932" y="20571"/>
                    <a:pt x="38180" y="20335"/>
                    <a:pt x="39386" y="20335"/>
                  </a:cubicBezTo>
                  <a:cubicBezTo>
                    <a:pt x="39542" y="20335"/>
                    <a:pt x="39697" y="20339"/>
                    <a:pt x="39851" y="20348"/>
                  </a:cubicBezTo>
                  <a:cubicBezTo>
                    <a:pt x="40080" y="20500"/>
                    <a:pt x="40368" y="20590"/>
                    <a:pt x="40717" y="20590"/>
                  </a:cubicBezTo>
                  <a:cubicBezTo>
                    <a:pt x="40977" y="20590"/>
                    <a:pt x="41237" y="20587"/>
                    <a:pt x="41493" y="20587"/>
                  </a:cubicBezTo>
                  <a:cubicBezTo>
                    <a:pt x="43246" y="20573"/>
                    <a:pt x="43672" y="17905"/>
                    <a:pt x="41909" y="17490"/>
                  </a:cubicBezTo>
                  <a:cubicBezTo>
                    <a:pt x="41238" y="17332"/>
                    <a:pt x="40571" y="17269"/>
                    <a:pt x="39907" y="17269"/>
                  </a:cubicBezTo>
                  <a:cubicBezTo>
                    <a:pt x="38590" y="17269"/>
                    <a:pt x="37283" y="17515"/>
                    <a:pt x="35961" y="17749"/>
                  </a:cubicBezTo>
                  <a:cubicBezTo>
                    <a:pt x="33883" y="18120"/>
                    <a:pt x="31870" y="18744"/>
                    <a:pt x="29899" y="19495"/>
                  </a:cubicBezTo>
                  <a:cubicBezTo>
                    <a:pt x="28032" y="20209"/>
                    <a:pt x="26269" y="21058"/>
                    <a:pt x="24582" y="22135"/>
                  </a:cubicBezTo>
                  <a:cubicBezTo>
                    <a:pt x="24523" y="22177"/>
                    <a:pt x="24460" y="22215"/>
                    <a:pt x="24398" y="22256"/>
                  </a:cubicBezTo>
                  <a:cubicBezTo>
                    <a:pt x="24890" y="21522"/>
                    <a:pt x="25306" y="20742"/>
                    <a:pt x="25566" y="19866"/>
                  </a:cubicBezTo>
                  <a:cubicBezTo>
                    <a:pt x="25846" y="18927"/>
                    <a:pt x="25094" y="18186"/>
                    <a:pt x="24218" y="18099"/>
                  </a:cubicBezTo>
                  <a:cubicBezTo>
                    <a:pt x="24032" y="18081"/>
                    <a:pt x="23849" y="18072"/>
                    <a:pt x="23667" y="18072"/>
                  </a:cubicBezTo>
                  <a:cubicBezTo>
                    <a:pt x="22742" y="18072"/>
                    <a:pt x="21872" y="18300"/>
                    <a:pt x="21059" y="18671"/>
                  </a:cubicBezTo>
                  <a:cubicBezTo>
                    <a:pt x="21776" y="17715"/>
                    <a:pt x="22358" y="16669"/>
                    <a:pt x="22666" y="15481"/>
                  </a:cubicBezTo>
                  <a:cubicBezTo>
                    <a:pt x="22891" y="14608"/>
                    <a:pt x="22250" y="13904"/>
                    <a:pt x="21409" y="13832"/>
                  </a:cubicBezTo>
                  <a:cubicBezTo>
                    <a:pt x="21265" y="13819"/>
                    <a:pt x="21123" y="13813"/>
                    <a:pt x="20981" y="13813"/>
                  </a:cubicBezTo>
                  <a:cubicBezTo>
                    <a:pt x="20313" y="13813"/>
                    <a:pt x="19660" y="13949"/>
                    <a:pt x="19029" y="14175"/>
                  </a:cubicBezTo>
                  <a:cubicBezTo>
                    <a:pt x="19448" y="13561"/>
                    <a:pt x="19780" y="12900"/>
                    <a:pt x="19968" y="12158"/>
                  </a:cubicBezTo>
                  <a:cubicBezTo>
                    <a:pt x="20165" y="11362"/>
                    <a:pt x="19590" y="10662"/>
                    <a:pt x="18793" y="10617"/>
                  </a:cubicBezTo>
                  <a:cubicBezTo>
                    <a:pt x="18701" y="10612"/>
                    <a:pt x="18609" y="10610"/>
                    <a:pt x="18518" y="10610"/>
                  </a:cubicBezTo>
                  <a:cubicBezTo>
                    <a:pt x="16969" y="10610"/>
                    <a:pt x="15488" y="11288"/>
                    <a:pt x="14127" y="12200"/>
                  </a:cubicBezTo>
                  <a:cubicBezTo>
                    <a:pt x="14685" y="11389"/>
                    <a:pt x="15204" y="10558"/>
                    <a:pt x="15672" y="9695"/>
                  </a:cubicBezTo>
                  <a:cubicBezTo>
                    <a:pt x="16182" y="8752"/>
                    <a:pt x="15442" y="7694"/>
                    <a:pt x="14512" y="7694"/>
                  </a:cubicBezTo>
                  <a:cubicBezTo>
                    <a:pt x="14298" y="7694"/>
                    <a:pt x="14074" y="7750"/>
                    <a:pt x="13853" y="7877"/>
                  </a:cubicBezTo>
                  <a:cubicBezTo>
                    <a:pt x="13497" y="8081"/>
                    <a:pt x="13157" y="8303"/>
                    <a:pt x="12828" y="8535"/>
                  </a:cubicBezTo>
                  <a:cubicBezTo>
                    <a:pt x="12852" y="8476"/>
                    <a:pt x="12883" y="8410"/>
                    <a:pt x="12908" y="8351"/>
                  </a:cubicBezTo>
                  <a:cubicBezTo>
                    <a:pt x="13266" y="7525"/>
                    <a:pt x="12590" y="6539"/>
                    <a:pt x="11842" y="6539"/>
                  </a:cubicBezTo>
                  <a:cubicBezTo>
                    <a:pt x="11584" y="6539"/>
                    <a:pt x="11318" y="6656"/>
                    <a:pt x="11082" y="6938"/>
                  </a:cubicBezTo>
                  <a:cubicBezTo>
                    <a:pt x="10999" y="7039"/>
                    <a:pt x="10912" y="7142"/>
                    <a:pt x="10829" y="7239"/>
                  </a:cubicBezTo>
                  <a:cubicBezTo>
                    <a:pt x="10940" y="6775"/>
                    <a:pt x="10999" y="6297"/>
                    <a:pt x="10999" y="5816"/>
                  </a:cubicBezTo>
                  <a:cubicBezTo>
                    <a:pt x="10996" y="5368"/>
                    <a:pt x="10576" y="4960"/>
                    <a:pt x="10141" y="4960"/>
                  </a:cubicBezTo>
                  <a:cubicBezTo>
                    <a:pt x="10004" y="4960"/>
                    <a:pt x="9866" y="5000"/>
                    <a:pt x="9738" y="5092"/>
                  </a:cubicBezTo>
                  <a:cubicBezTo>
                    <a:pt x="9357" y="5365"/>
                    <a:pt x="9000" y="5660"/>
                    <a:pt x="8647" y="5968"/>
                  </a:cubicBezTo>
                  <a:cubicBezTo>
                    <a:pt x="8865" y="5248"/>
                    <a:pt x="8986" y="4517"/>
                    <a:pt x="8924" y="3782"/>
                  </a:cubicBezTo>
                  <a:cubicBezTo>
                    <a:pt x="8891" y="3345"/>
                    <a:pt x="8581" y="3096"/>
                    <a:pt x="8233" y="3096"/>
                  </a:cubicBezTo>
                  <a:cubicBezTo>
                    <a:pt x="8063" y="3096"/>
                    <a:pt x="7883" y="3156"/>
                    <a:pt x="7722" y="3283"/>
                  </a:cubicBezTo>
                  <a:cubicBezTo>
                    <a:pt x="6274" y="4427"/>
                    <a:pt x="5172" y="6044"/>
                    <a:pt x="4247" y="7659"/>
                  </a:cubicBezTo>
                  <a:cubicBezTo>
                    <a:pt x="4383" y="6477"/>
                    <a:pt x="4566" y="5331"/>
                    <a:pt x="4871" y="4184"/>
                  </a:cubicBezTo>
                  <a:cubicBezTo>
                    <a:pt x="5193" y="2989"/>
                    <a:pt x="5557" y="1811"/>
                    <a:pt x="5702" y="581"/>
                  </a:cubicBezTo>
                  <a:cubicBezTo>
                    <a:pt x="5747" y="237"/>
                    <a:pt x="5414" y="0"/>
                    <a:pt x="5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7"/>
            <p:cNvSpPr/>
            <p:nvPr/>
          </p:nvSpPr>
          <p:spPr>
            <a:xfrm>
              <a:off x="1644574" y="4233816"/>
              <a:ext cx="220347" cy="136173"/>
            </a:xfrm>
            <a:custGeom>
              <a:avLst/>
              <a:gdLst/>
              <a:ahLst/>
              <a:cxnLst/>
              <a:rect l="l" t="t" r="r" b="b"/>
              <a:pathLst>
                <a:path w="4513" h="2789" extrusionOk="0">
                  <a:moveTo>
                    <a:pt x="587" y="0"/>
                  </a:moveTo>
                  <a:cubicBezTo>
                    <a:pt x="279" y="0"/>
                    <a:pt x="0" y="362"/>
                    <a:pt x="176" y="700"/>
                  </a:cubicBezTo>
                  <a:cubicBezTo>
                    <a:pt x="578" y="1483"/>
                    <a:pt x="1177" y="2290"/>
                    <a:pt x="2012" y="2640"/>
                  </a:cubicBezTo>
                  <a:cubicBezTo>
                    <a:pt x="2256" y="2742"/>
                    <a:pt x="2493" y="2789"/>
                    <a:pt x="2719" y="2789"/>
                  </a:cubicBezTo>
                  <a:cubicBezTo>
                    <a:pt x="3460" y="2789"/>
                    <a:pt x="4073" y="2276"/>
                    <a:pt x="4357" y="1500"/>
                  </a:cubicBezTo>
                  <a:cubicBezTo>
                    <a:pt x="4512" y="1088"/>
                    <a:pt x="4124" y="739"/>
                    <a:pt x="3747" y="739"/>
                  </a:cubicBezTo>
                  <a:cubicBezTo>
                    <a:pt x="3601" y="739"/>
                    <a:pt x="3457" y="791"/>
                    <a:pt x="3346" y="911"/>
                  </a:cubicBezTo>
                  <a:cubicBezTo>
                    <a:pt x="3071" y="1212"/>
                    <a:pt x="2890" y="1378"/>
                    <a:pt x="2649" y="1378"/>
                  </a:cubicBezTo>
                  <a:cubicBezTo>
                    <a:pt x="2509" y="1378"/>
                    <a:pt x="2349" y="1323"/>
                    <a:pt x="2140" y="1206"/>
                  </a:cubicBezTo>
                  <a:cubicBezTo>
                    <a:pt x="1676" y="953"/>
                    <a:pt x="1267" y="523"/>
                    <a:pt x="896" y="142"/>
                  </a:cubicBezTo>
                  <a:cubicBezTo>
                    <a:pt x="801" y="43"/>
                    <a:pt x="692" y="0"/>
                    <a:pt x="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7"/>
            <p:cNvSpPr/>
            <p:nvPr/>
          </p:nvSpPr>
          <p:spPr>
            <a:xfrm>
              <a:off x="1663225" y="3662748"/>
              <a:ext cx="350759" cy="432443"/>
            </a:xfrm>
            <a:custGeom>
              <a:avLst/>
              <a:gdLst/>
              <a:ahLst/>
              <a:cxnLst/>
              <a:rect l="l" t="t" r="r" b="b"/>
              <a:pathLst>
                <a:path w="7184" h="8857" extrusionOk="0">
                  <a:moveTo>
                    <a:pt x="4349" y="0"/>
                  </a:moveTo>
                  <a:cubicBezTo>
                    <a:pt x="4183" y="0"/>
                    <a:pt x="4016" y="49"/>
                    <a:pt x="3889" y="154"/>
                  </a:cubicBezTo>
                  <a:cubicBezTo>
                    <a:pt x="3341" y="604"/>
                    <a:pt x="2891" y="1141"/>
                    <a:pt x="2496" y="1727"/>
                  </a:cubicBezTo>
                  <a:cubicBezTo>
                    <a:pt x="2517" y="1460"/>
                    <a:pt x="2517" y="1190"/>
                    <a:pt x="2496" y="916"/>
                  </a:cubicBezTo>
                  <a:cubicBezTo>
                    <a:pt x="2465" y="558"/>
                    <a:pt x="2175" y="376"/>
                    <a:pt x="1898" y="376"/>
                  </a:cubicBezTo>
                  <a:cubicBezTo>
                    <a:pt x="1624" y="376"/>
                    <a:pt x="1363" y="553"/>
                    <a:pt x="1374" y="916"/>
                  </a:cubicBezTo>
                  <a:cubicBezTo>
                    <a:pt x="1429" y="3012"/>
                    <a:pt x="78" y="4831"/>
                    <a:pt x="16" y="6933"/>
                  </a:cubicBezTo>
                  <a:cubicBezTo>
                    <a:pt x="1" y="7389"/>
                    <a:pt x="411" y="7685"/>
                    <a:pt x="808" y="7685"/>
                  </a:cubicBezTo>
                  <a:cubicBezTo>
                    <a:pt x="1054" y="7685"/>
                    <a:pt x="1295" y="7572"/>
                    <a:pt x="1429" y="7314"/>
                  </a:cubicBezTo>
                  <a:cubicBezTo>
                    <a:pt x="2056" y="6105"/>
                    <a:pt x="2538" y="4820"/>
                    <a:pt x="3144" y="3611"/>
                  </a:cubicBezTo>
                  <a:lnTo>
                    <a:pt x="3144" y="3611"/>
                  </a:lnTo>
                  <a:cubicBezTo>
                    <a:pt x="3043" y="3937"/>
                    <a:pt x="2946" y="4259"/>
                    <a:pt x="2849" y="4585"/>
                  </a:cubicBezTo>
                  <a:cubicBezTo>
                    <a:pt x="2496" y="5766"/>
                    <a:pt x="2208" y="6957"/>
                    <a:pt x="2115" y="8191"/>
                  </a:cubicBezTo>
                  <a:cubicBezTo>
                    <a:pt x="2078" y="8645"/>
                    <a:pt x="2405" y="8857"/>
                    <a:pt x="2756" y="8857"/>
                  </a:cubicBezTo>
                  <a:cubicBezTo>
                    <a:pt x="3005" y="8857"/>
                    <a:pt x="3267" y="8750"/>
                    <a:pt x="3421" y="8547"/>
                  </a:cubicBezTo>
                  <a:cubicBezTo>
                    <a:pt x="4373" y="7290"/>
                    <a:pt x="4550" y="5724"/>
                    <a:pt x="4976" y="4259"/>
                  </a:cubicBezTo>
                  <a:lnTo>
                    <a:pt x="4976" y="4259"/>
                  </a:lnTo>
                  <a:cubicBezTo>
                    <a:pt x="4959" y="5409"/>
                    <a:pt x="5070" y="6545"/>
                    <a:pt x="6126" y="7020"/>
                  </a:cubicBezTo>
                  <a:cubicBezTo>
                    <a:pt x="6196" y="7050"/>
                    <a:pt x="6271" y="7064"/>
                    <a:pt x="6348" y="7064"/>
                  </a:cubicBezTo>
                  <a:cubicBezTo>
                    <a:pt x="6752" y="7064"/>
                    <a:pt x="7183" y="6675"/>
                    <a:pt x="6875" y="6261"/>
                  </a:cubicBezTo>
                  <a:cubicBezTo>
                    <a:pt x="5891" y="4934"/>
                    <a:pt x="6355" y="3351"/>
                    <a:pt x="5922" y="1844"/>
                  </a:cubicBezTo>
                  <a:cubicBezTo>
                    <a:pt x="5850" y="1601"/>
                    <a:pt x="5649" y="1480"/>
                    <a:pt x="5441" y="1480"/>
                  </a:cubicBezTo>
                  <a:cubicBezTo>
                    <a:pt x="5271" y="1480"/>
                    <a:pt x="5097" y="1561"/>
                    <a:pt x="4987" y="1723"/>
                  </a:cubicBezTo>
                  <a:cubicBezTo>
                    <a:pt x="4876" y="1883"/>
                    <a:pt x="4782" y="2042"/>
                    <a:pt x="4685" y="2212"/>
                  </a:cubicBezTo>
                  <a:cubicBezTo>
                    <a:pt x="4758" y="1730"/>
                    <a:pt x="4824" y="1242"/>
                    <a:pt x="4997" y="802"/>
                  </a:cubicBezTo>
                  <a:cubicBezTo>
                    <a:pt x="5193" y="310"/>
                    <a:pt x="4770" y="0"/>
                    <a:pt x="4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7"/>
            <p:cNvSpPr/>
            <p:nvPr/>
          </p:nvSpPr>
          <p:spPr>
            <a:xfrm>
              <a:off x="1554539" y="3640581"/>
              <a:ext cx="246517" cy="374878"/>
            </a:xfrm>
            <a:custGeom>
              <a:avLst/>
              <a:gdLst/>
              <a:ahLst/>
              <a:cxnLst/>
              <a:rect l="l" t="t" r="r" b="b"/>
              <a:pathLst>
                <a:path w="5049" h="7678" extrusionOk="0">
                  <a:moveTo>
                    <a:pt x="489" y="1"/>
                  </a:moveTo>
                  <a:cubicBezTo>
                    <a:pt x="245" y="1"/>
                    <a:pt x="0" y="210"/>
                    <a:pt x="87" y="497"/>
                  </a:cubicBezTo>
                  <a:cubicBezTo>
                    <a:pt x="756" y="2680"/>
                    <a:pt x="485" y="5045"/>
                    <a:pt x="1358" y="7169"/>
                  </a:cubicBezTo>
                  <a:cubicBezTo>
                    <a:pt x="1477" y="7464"/>
                    <a:pt x="1793" y="7677"/>
                    <a:pt x="2093" y="7677"/>
                  </a:cubicBezTo>
                  <a:cubicBezTo>
                    <a:pt x="2300" y="7677"/>
                    <a:pt x="2500" y="7576"/>
                    <a:pt x="2623" y="7332"/>
                  </a:cubicBezTo>
                  <a:cubicBezTo>
                    <a:pt x="2865" y="6843"/>
                    <a:pt x="2976" y="6338"/>
                    <a:pt x="3028" y="5821"/>
                  </a:cubicBezTo>
                  <a:cubicBezTo>
                    <a:pt x="3215" y="6272"/>
                    <a:pt x="3437" y="6705"/>
                    <a:pt x="3707" y="7107"/>
                  </a:cubicBezTo>
                  <a:cubicBezTo>
                    <a:pt x="3853" y="7326"/>
                    <a:pt x="4051" y="7418"/>
                    <a:pt x="4243" y="7418"/>
                  </a:cubicBezTo>
                  <a:cubicBezTo>
                    <a:pt x="4660" y="7418"/>
                    <a:pt x="5048" y="6982"/>
                    <a:pt x="4809" y="6476"/>
                  </a:cubicBezTo>
                  <a:cubicBezTo>
                    <a:pt x="4088" y="4962"/>
                    <a:pt x="3638" y="3397"/>
                    <a:pt x="3222" y="1779"/>
                  </a:cubicBezTo>
                  <a:cubicBezTo>
                    <a:pt x="3144" y="1469"/>
                    <a:pt x="2895" y="1323"/>
                    <a:pt x="2639" y="1323"/>
                  </a:cubicBezTo>
                  <a:cubicBezTo>
                    <a:pt x="2372" y="1323"/>
                    <a:pt x="2096" y="1482"/>
                    <a:pt x="1999" y="1779"/>
                  </a:cubicBezTo>
                  <a:cubicBezTo>
                    <a:pt x="1847" y="2253"/>
                    <a:pt x="1795" y="2752"/>
                    <a:pt x="1777" y="3255"/>
                  </a:cubicBezTo>
                  <a:cubicBezTo>
                    <a:pt x="1601" y="2195"/>
                    <a:pt x="1383" y="1141"/>
                    <a:pt x="821" y="189"/>
                  </a:cubicBezTo>
                  <a:cubicBezTo>
                    <a:pt x="742" y="57"/>
                    <a:pt x="616" y="1"/>
                    <a:pt x="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7"/>
            <p:cNvSpPr/>
            <p:nvPr/>
          </p:nvSpPr>
          <p:spPr>
            <a:xfrm>
              <a:off x="1781872" y="932598"/>
              <a:ext cx="117424" cy="39255"/>
            </a:xfrm>
            <a:custGeom>
              <a:avLst/>
              <a:gdLst/>
              <a:ahLst/>
              <a:cxnLst/>
              <a:rect l="l" t="t" r="r" b="b"/>
              <a:pathLst>
                <a:path w="2405" h="804" extrusionOk="0">
                  <a:moveTo>
                    <a:pt x="1332" y="0"/>
                  </a:moveTo>
                  <a:cubicBezTo>
                    <a:pt x="1258" y="0"/>
                    <a:pt x="1184" y="2"/>
                    <a:pt x="1112" y="4"/>
                  </a:cubicBezTo>
                  <a:cubicBezTo>
                    <a:pt x="956" y="11"/>
                    <a:pt x="728" y="35"/>
                    <a:pt x="610" y="149"/>
                  </a:cubicBezTo>
                  <a:cubicBezTo>
                    <a:pt x="537" y="246"/>
                    <a:pt x="454" y="333"/>
                    <a:pt x="357" y="409"/>
                  </a:cubicBezTo>
                  <a:cubicBezTo>
                    <a:pt x="205" y="426"/>
                    <a:pt x="184" y="426"/>
                    <a:pt x="35" y="454"/>
                  </a:cubicBezTo>
                  <a:cubicBezTo>
                    <a:pt x="0" y="461"/>
                    <a:pt x="0" y="516"/>
                    <a:pt x="35" y="520"/>
                  </a:cubicBezTo>
                  <a:cubicBezTo>
                    <a:pt x="486" y="606"/>
                    <a:pt x="1076" y="803"/>
                    <a:pt x="1604" y="803"/>
                  </a:cubicBezTo>
                  <a:cubicBezTo>
                    <a:pt x="1817" y="803"/>
                    <a:pt x="2020" y="771"/>
                    <a:pt x="2200" y="686"/>
                  </a:cubicBezTo>
                  <a:cubicBezTo>
                    <a:pt x="2404" y="589"/>
                    <a:pt x="2390" y="260"/>
                    <a:pt x="2200" y="160"/>
                  </a:cubicBezTo>
                  <a:cubicBezTo>
                    <a:pt x="1937" y="27"/>
                    <a:pt x="1629" y="0"/>
                    <a:pt x="1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7"/>
            <p:cNvSpPr/>
            <p:nvPr/>
          </p:nvSpPr>
          <p:spPr>
            <a:xfrm>
              <a:off x="1729091" y="2920643"/>
              <a:ext cx="879" cy="732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7" y="0"/>
                  </a:moveTo>
                  <a:cubicBezTo>
                    <a:pt x="0" y="0"/>
                    <a:pt x="0" y="14"/>
                    <a:pt x="7" y="14"/>
                  </a:cubicBezTo>
                  <a:cubicBezTo>
                    <a:pt x="18" y="14"/>
                    <a:pt x="18" y="0"/>
                    <a:pt x="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7"/>
            <p:cNvSpPr/>
            <p:nvPr/>
          </p:nvSpPr>
          <p:spPr>
            <a:xfrm>
              <a:off x="1170425" y="539500"/>
              <a:ext cx="1381259" cy="4059848"/>
            </a:xfrm>
            <a:custGeom>
              <a:avLst/>
              <a:gdLst/>
              <a:ahLst/>
              <a:cxnLst/>
              <a:rect l="l" t="t" r="r" b="b"/>
              <a:pathLst>
                <a:path w="28290" h="83151" extrusionOk="0">
                  <a:moveTo>
                    <a:pt x="18218" y="3015"/>
                  </a:moveTo>
                  <a:cubicBezTo>
                    <a:pt x="18277" y="3112"/>
                    <a:pt x="18339" y="3205"/>
                    <a:pt x="18395" y="3306"/>
                  </a:cubicBezTo>
                  <a:cubicBezTo>
                    <a:pt x="18371" y="3312"/>
                    <a:pt x="18343" y="3326"/>
                    <a:pt x="18322" y="3344"/>
                  </a:cubicBezTo>
                  <a:cubicBezTo>
                    <a:pt x="18284" y="3313"/>
                    <a:pt x="18237" y="3292"/>
                    <a:pt x="18188" y="3292"/>
                  </a:cubicBezTo>
                  <a:cubicBezTo>
                    <a:pt x="18170" y="3292"/>
                    <a:pt x="18151" y="3295"/>
                    <a:pt x="18132" y="3302"/>
                  </a:cubicBezTo>
                  <a:cubicBezTo>
                    <a:pt x="18163" y="3222"/>
                    <a:pt x="18187" y="3146"/>
                    <a:pt x="18215" y="3063"/>
                  </a:cubicBezTo>
                  <a:cubicBezTo>
                    <a:pt x="18218" y="3046"/>
                    <a:pt x="18218" y="3028"/>
                    <a:pt x="18218" y="3015"/>
                  </a:cubicBezTo>
                  <a:close/>
                  <a:moveTo>
                    <a:pt x="18738" y="3981"/>
                  </a:moveTo>
                  <a:cubicBezTo>
                    <a:pt x="18849" y="4237"/>
                    <a:pt x="18949" y="4494"/>
                    <a:pt x="19036" y="4757"/>
                  </a:cubicBezTo>
                  <a:cubicBezTo>
                    <a:pt x="18963" y="4809"/>
                    <a:pt x="18890" y="4861"/>
                    <a:pt x="18821" y="4916"/>
                  </a:cubicBezTo>
                  <a:cubicBezTo>
                    <a:pt x="18828" y="4803"/>
                    <a:pt x="18736" y="4708"/>
                    <a:pt x="18630" y="4708"/>
                  </a:cubicBezTo>
                  <a:cubicBezTo>
                    <a:pt x="18590" y="4708"/>
                    <a:pt x="18548" y="4722"/>
                    <a:pt x="18509" y="4754"/>
                  </a:cubicBezTo>
                  <a:cubicBezTo>
                    <a:pt x="18571" y="4605"/>
                    <a:pt x="18634" y="4459"/>
                    <a:pt x="18689" y="4307"/>
                  </a:cubicBezTo>
                  <a:cubicBezTo>
                    <a:pt x="18707" y="4255"/>
                    <a:pt x="18700" y="4203"/>
                    <a:pt x="18672" y="4165"/>
                  </a:cubicBezTo>
                  <a:cubicBezTo>
                    <a:pt x="18700" y="4102"/>
                    <a:pt x="18720" y="4043"/>
                    <a:pt x="18738" y="3981"/>
                  </a:cubicBezTo>
                  <a:close/>
                  <a:moveTo>
                    <a:pt x="9977" y="5523"/>
                  </a:moveTo>
                  <a:cubicBezTo>
                    <a:pt x="9738" y="5820"/>
                    <a:pt x="9492" y="6111"/>
                    <a:pt x="9236" y="6402"/>
                  </a:cubicBezTo>
                  <a:cubicBezTo>
                    <a:pt x="9475" y="6098"/>
                    <a:pt x="9717" y="5803"/>
                    <a:pt x="9977" y="5523"/>
                  </a:cubicBezTo>
                  <a:close/>
                  <a:moveTo>
                    <a:pt x="17009" y="5613"/>
                  </a:moveTo>
                  <a:cubicBezTo>
                    <a:pt x="17023" y="5623"/>
                    <a:pt x="17040" y="5630"/>
                    <a:pt x="17058" y="5637"/>
                  </a:cubicBezTo>
                  <a:cubicBezTo>
                    <a:pt x="17054" y="5644"/>
                    <a:pt x="17047" y="5654"/>
                    <a:pt x="17047" y="5661"/>
                  </a:cubicBezTo>
                  <a:lnTo>
                    <a:pt x="17047" y="5665"/>
                  </a:lnTo>
                  <a:cubicBezTo>
                    <a:pt x="17044" y="5682"/>
                    <a:pt x="17037" y="5696"/>
                    <a:pt x="17026" y="5713"/>
                  </a:cubicBezTo>
                  <a:cubicBezTo>
                    <a:pt x="16974" y="5849"/>
                    <a:pt x="17100" y="5957"/>
                    <a:pt x="17224" y="5957"/>
                  </a:cubicBezTo>
                  <a:cubicBezTo>
                    <a:pt x="17239" y="5957"/>
                    <a:pt x="17254" y="5955"/>
                    <a:pt x="17269" y="5952"/>
                  </a:cubicBezTo>
                  <a:cubicBezTo>
                    <a:pt x="17297" y="5990"/>
                    <a:pt x="17338" y="6021"/>
                    <a:pt x="17383" y="6035"/>
                  </a:cubicBezTo>
                  <a:cubicBezTo>
                    <a:pt x="17314" y="6143"/>
                    <a:pt x="17238" y="6250"/>
                    <a:pt x="17162" y="6357"/>
                  </a:cubicBezTo>
                  <a:cubicBezTo>
                    <a:pt x="17123" y="6416"/>
                    <a:pt x="17078" y="6472"/>
                    <a:pt x="17040" y="6527"/>
                  </a:cubicBezTo>
                  <a:cubicBezTo>
                    <a:pt x="16978" y="6253"/>
                    <a:pt x="16916" y="5983"/>
                    <a:pt x="16846" y="5710"/>
                  </a:cubicBezTo>
                  <a:cubicBezTo>
                    <a:pt x="16850" y="5699"/>
                    <a:pt x="16857" y="5696"/>
                    <a:pt x="16864" y="5692"/>
                  </a:cubicBezTo>
                  <a:cubicBezTo>
                    <a:pt x="16916" y="5682"/>
                    <a:pt x="16971" y="5654"/>
                    <a:pt x="17009" y="5613"/>
                  </a:cubicBezTo>
                  <a:close/>
                  <a:moveTo>
                    <a:pt x="19153" y="5661"/>
                  </a:moveTo>
                  <a:lnTo>
                    <a:pt x="19153" y="5661"/>
                  </a:lnTo>
                  <a:cubicBezTo>
                    <a:pt x="18998" y="5942"/>
                    <a:pt x="18807" y="6208"/>
                    <a:pt x="18603" y="6461"/>
                  </a:cubicBezTo>
                  <a:cubicBezTo>
                    <a:pt x="18530" y="6538"/>
                    <a:pt x="18457" y="6614"/>
                    <a:pt x="18388" y="6693"/>
                  </a:cubicBezTo>
                  <a:cubicBezTo>
                    <a:pt x="18623" y="6399"/>
                    <a:pt x="18849" y="6094"/>
                    <a:pt x="19036" y="5768"/>
                  </a:cubicBezTo>
                  <a:cubicBezTo>
                    <a:pt x="19074" y="5734"/>
                    <a:pt x="19115" y="5696"/>
                    <a:pt x="19153" y="5661"/>
                  </a:cubicBezTo>
                  <a:close/>
                  <a:moveTo>
                    <a:pt x="10379" y="6305"/>
                  </a:moveTo>
                  <a:lnTo>
                    <a:pt x="10379" y="6305"/>
                  </a:lnTo>
                  <a:cubicBezTo>
                    <a:pt x="10303" y="6420"/>
                    <a:pt x="10220" y="6527"/>
                    <a:pt x="10136" y="6631"/>
                  </a:cubicBezTo>
                  <a:cubicBezTo>
                    <a:pt x="10057" y="6693"/>
                    <a:pt x="9974" y="6752"/>
                    <a:pt x="9894" y="6818"/>
                  </a:cubicBezTo>
                  <a:cubicBezTo>
                    <a:pt x="9998" y="6686"/>
                    <a:pt x="10102" y="6558"/>
                    <a:pt x="10199" y="6423"/>
                  </a:cubicBezTo>
                  <a:cubicBezTo>
                    <a:pt x="10258" y="6382"/>
                    <a:pt x="10320" y="6340"/>
                    <a:pt x="10379" y="6305"/>
                  </a:cubicBezTo>
                  <a:close/>
                  <a:moveTo>
                    <a:pt x="7774" y="6977"/>
                  </a:moveTo>
                  <a:cubicBezTo>
                    <a:pt x="7799" y="7052"/>
                    <a:pt x="7883" y="7103"/>
                    <a:pt x="7971" y="7103"/>
                  </a:cubicBezTo>
                  <a:cubicBezTo>
                    <a:pt x="8017" y="7103"/>
                    <a:pt x="8064" y="7089"/>
                    <a:pt x="8103" y="7057"/>
                  </a:cubicBezTo>
                  <a:lnTo>
                    <a:pt x="8103" y="7057"/>
                  </a:lnTo>
                  <a:cubicBezTo>
                    <a:pt x="8030" y="7161"/>
                    <a:pt x="7961" y="7272"/>
                    <a:pt x="7892" y="7386"/>
                  </a:cubicBezTo>
                  <a:cubicBezTo>
                    <a:pt x="7867" y="7421"/>
                    <a:pt x="7860" y="7455"/>
                    <a:pt x="7860" y="7483"/>
                  </a:cubicBezTo>
                  <a:cubicBezTo>
                    <a:pt x="7843" y="7511"/>
                    <a:pt x="7822" y="7532"/>
                    <a:pt x="7805" y="7552"/>
                  </a:cubicBezTo>
                  <a:cubicBezTo>
                    <a:pt x="7791" y="7570"/>
                    <a:pt x="7781" y="7594"/>
                    <a:pt x="7774" y="7615"/>
                  </a:cubicBezTo>
                  <a:cubicBezTo>
                    <a:pt x="7757" y="7407"/>
                    <a:pt x="7757" y="7196"/>
                    <a:pt x="7774" y="6977"/>
                  </a:cubicBezTo>
                  <a:close/>
                  <a:moveTo>
                    <a:pt x="10562" y="7421"/>
                  </a:moveTo>
                  <a:cubicBezTo>
                    <a:pt x="10566" y="7518"/>
                    <a:pt x="10566" y="7615"/>
                    <a:pt x="10566" y="7715"/>
                  </a:cubicBezTo>
                  <a:cubicBezTo>
                    <a:pt x="10559" y="7719"/>
                    <a:pt x="10549" y="7722"/>
                    <a:pt x="10542" y="7733"/>
                  </a:cubicBezTo>
                  <a:cubicBezTo>
                    <a:pt x="10517" y="7750"/>
                    <a:pt x="10500" y="7771"/>
                    <a:pt x="10479" y="7792"/>
                  </a:cubicBezTo>
                  <a:cubicBezTo>
                    <a:pt x="10479" y="7774"/>
                    <a:pt x="10483" y="7757"/>
                    <a:pt x="10483" y="7740"/>
                  </a:cubicBezTo>
                  <a:cubicBezTo>
                    <a:pt x="10483" y="7684"/>
                    <a:pt x="10459" y="7636"/>
                    <a:pt x="10424" y="7601"/>
                  </a:cubicBezTo>
                  <a:cubicBezTo>
                    <a:pt x="10472" y="7542"/>
                    <a:pt x="10517" y="7480"/>
                    <a:pt x="10562" y="7421"/>
                  </a:cubicBezTo>
                  <a:close/>
                  <a:moveTo>
                    <a:pt x="17214" y="6929"/>
                  </a:moveTo>
                  <a:lnTo>
                    <a:pt x="17214" y="6929"/>
                  </a:lnTo>
                  <a:cubicBezTo>
                    <a:pt x="17149" y="7078"/>
                    <a:pt x="17260" y="7191"/>
                    <a:pt x="17384" y="7191"/>
                  </a:cubicBezTo>
                  <a:cubicBezTo>
                    <a:pt x="17412" y="7191"/>
                    <a:pt x="17442" y="7184"/>
                    <a:pt x="17470" y="7171"/>
                  </a:cubicBezTo>
                  <a:lnTo>
                    <a:pt x="17470" y="7171"/>
                  </a:lnTo>
                  <a:cubicBezTo>
                    <a:pt x="17428" y="7230"/>
                    <a:pt x="17387" y="7286"/>
                    <a:pt x="17349" y="7338"/>
                  </a:cubicBezTo>
                  <a:cubicBezTo>
                    <a:pt x="17248" y="7466"/>
                    <a:pt x="17391" y="7628"/>
                    <a:pt x="17526" y="7628"/>
                  </a:cubicBezTo>
                  <a:cubicBezTo>
                    <a:pt x="17545" y="7628"/>
                    <a:pt x="17563" y="7625"/>
                    <a:pt x="17581" y="7618"/>
                  </a:cubicBezTo>
                  <a:lnTo>
                    <a:pt x="17581" y="7618"/>
                  </a:lnTo>
                  <a:lnTo>
                    <a:pt x="17307" y="7930"/>
                  </a:lnTo>
                  <a:cubicBezTo>
                    <a:pt x="17262" y="7611"/>
                    <a:pt x="17203" y="7286"/>
                    <a:pt x="17141" y="6964"/>
                  </a:cubicBezTo>
                  <a:cubicBezTo>
                    <a:pt x="17165" y="6960"/>
                    <a:pt x="17189" y="6946"/>
                    <a:pt x="17214" y="6929"/>
                  </a:cubicBezTo>
                  <a:close/>
                  <a:moveTo>
                    <a:pt x="7788" y="7719"/>
                  </a:moveTo>
                  <a:cubicBezTo>
                    <a:pt x="7821" y="7789"/>
                    <a:pt x="7904" y="7844"/>
                    <a:pt x="7982" y="7844"/>
                  </a:cubicBezTo>
                  <a:cubicBezTo>
                    <a:pt x="7984" y="7844"/>
                    <a:pt x="7986" y="7844"/>
                    <a:pt x="7989" y="7843"/>
                  </a:cubicBezTo>
                  <a:lnTo>
                    <a:pt x="7989" y="7843"/>
                  </a:lnTo>
                  <a:cubicBezTo>
                    <a:pt x="7951" y="7892"/>
                    <a:pt x="7912" y="7937"/>
                    <a:pt x="7878" y="7986"/>
                  </a:cubicBezTo>
                  <a:cubicBezTo>
                    <a:pt x="7864" y="8010"/>
                    <a:pt x="7850" y="8031"/>
                    <a:pt x="7847" y="8048"/>
                  </a:cubicBezTo>
                  <a:cubicBezTo>
                    <a:pt x="7822" y="7940"/>
                    <a:pt x="7798" y="7830"/>
                    <a:pt x="7788" y="7719"/>
                  </a:cubicBezTo>
                  <a:close/>
                  <a:moveTo>
                    <a:pt x="7916" y="8287"/>
                  </a:moveTo>
                  <a:lnTo>
                    <a:pt x="7916" y="8287"/>
                  </a:lnTo>
                  <a:cubicBezTo>
                    <a:pt x="7944" y="8308"/>
                    <a:pt x="7978" y="8322"/>
                    <a:pt x="8013" y="8322"/>
                  </a:cubicBezTo>
                  <a:cubicBezTo>
                    <a:pt x="7999" y="8356"/>
                    <a:pt x="7982" y="8380"/>
                    <a:pt x="7964" y="8408"/>
                  </a:cubicBezTo>
                  <a:cubicBezTo>
                    <a:pt x="7947" y="8367"/>
                    <a:pt x="7930" y="8328"/>
                    <a:pt x="7916" y="8287"/>
                  </a:cubicBezTo>
                  <a:close/>
                  <a:moveTo>
                    <a:pt x="19167" y="6475"/>
                  </a:moveTo>
                  <a:lnTo>
                    <a:pt x="19167" y="6475"/>
                  </a:lnTo>
                  <a:cubicBezTo>
                    <a:pt x="18980" y="6887"/>
                    <a:pt x="18707" y="7255"/>
                    <a:pt x="18398" y="7601"/>
                  </a:cubicBezTo>
                  <a:cubicBezTo>
                    <a:pt x="18197" y="7809"/>
                    <a:pt x="18000" y="8027"/>
                    <a:pt x="17806" y="8252"/>
                  </a:cubicBezTo>
                  <a:cubicBezTo>
                    <a:pt x="17664" y="8408"/>
                    <a:pt x="17525" y="8564"/>
                    <a:pt x="17390" y="8723"/>
                  </a:cubicBezTo>
                  <a:cubicBezTo>
                    <a:pt x="17383" y="8630"/>
                    <a:pt x="17376" y="8543"/>
                    <a:pt x="17369" y="8453"/>
                  </a:cubicBezTo>
                  <a:cubicBezTo>
                    <a:pt x="17376" y="8450"/>
                    <a:pt x="17383" y="8443"/>
                    <a:pt x="17390" y="8436"/>
                  </a:cubicBezTo>
                  <a:cubicBezTo>
                    <a:pt x="17619" y="8193"/>
                    <a:pt x="17837" y="7934"/>
                    <a:pt x="18048" y="7674"/>
                  </a:cubicBezTo>
                  <a:cubicBezTo>
                    <a:pt x="18326" y="7372"/>
                    <a:pt x="18603" y="7064"/>
                    <a:pt x="18862" y="6749"/>
                  </a:cubicBezTo>
                  <a:cubicBezTo>
                    <a:pt x="18959" y="6652"/>
                    <a:pt x="19063" y="6562"/>
                    <a:pt x="19167" y="6475"/>
                  </a:cubicBezTo>
                  <a:close/>
                  <a:moveTo>
                    <a:pt x="19150" y="7431"/>
                  </a:moveTo>
                  <a:lnTo>
                    <a:pt x="19150" y="7431"/>
                  </a:lnTo>
                  <a:cubicBezTo>
                    <a:pt x="18641" y="8183"/>
                    <a:pt x="17989" y="8831"/>
                    <a:pt x="17411" y="9534"/>
                  </a:cubicBezTo>
                  <a:cubicBezTo>
                    <a:pt x="17418" y="9416"/>
                    <a:pt x="17418" y="9302"/>
                    <a:pt x="17411" y="9188"/>
                  </a:cubicBezTo>
                  <a:lnTo>
                    <a:pt x="17411" y="9188"/>
                  </a:lnTo>
                  <a:cubicBezTo>
                    <a:pt x="17418" y="9189"/>
                    <a:pt x="17425" y="9189"/>
                    <a:pt x="17432" y="9189"/>
                  </a:cubicBezTo>
                  <a:cubicBezTo>
                    <a:pt x="17475" y="9189"/>
                    <a:pt x="17521" y="9170"/>
                    <a:pt x="17560" y="9125"/>
                  </a:cubicBezTo>
                  <a:cubicBezTo>
                    <a:pt x="17747" y="8914"/>
                    <a:pt x="17931" y="8692"/>
                    <a:pt x="18118" y="8477"/>
                  </a:cubicBezTo>
                  <a:cubicBezTo>
                    <a:pt x="18291" y="8290"/>
                    <a:pt x="18464" y="8100"/>
                    <a:pt x="18634" y="7909"/>
                  </a:cubicBezTo>
                  <a:cubicBezTo>
                    <a:pt x="18797" y="7740"/>
                    <a:pt x="18966" y="7580"/>
                    <a:pt x="19150" y="7431"/>
                  </a:cubicBezTo>
                  <a:close/>
                  <a:moveTo>
                    <a:pt x="10012" y="8211"/>
                  </a:moveTo>
                  <a:lnTo>
                    <a:pt x="10012" y="8211"/>
                  </a:lnTo>
                  <a:cubicBezTo>
                    <a:pt x="9994" y="8263"/>
                    <a:pt x="9977" y="8311"/>
                    <a:pt x="9956" y="8360"/>
                  </a:cubicBezTo>
                  <a:cubicBezTo>
                    <a:pt x="9613" y="8765"/>
                    <a:pt x="9319" y="9212"/>
                    <a:pt x="9097" y="9707"/>
                  </a:cubicBezTo>
                  <a:cubicBezTo>
                    <a:pt x="8751" y="9433"/>
                    <a:pt x="8439" y="9139"/>
                    <a:pt x="8186" y="8789"/>
                  </a:cubicBezTo>
                  <a:lnTo>
                    <a:pt x="8193" y="8779"/>
                  </a:lnTo>
                  <a:cubicBezTo>
                    <a:pt x="8255" y="8706"/>
                    <a:pt x="8314" y="8626"/>
                    <a:pt x="8380" y="8554"/>
                  </a:cubicBezTo>
                  <a:lnTo>
                    <a:pt x="8380" y="8554"/>
                  </a:lnTo>
                  <a:cubicBezTo>
                    <a:pt x="8345" y="8671"/>
                    <a:pt x="8465" y="8793"/>
                    <a:pt x="8583" y="8793"/>
                  </a:cubicBezTo>
                  <a:cubicBezTo>
                    <a:pt x="8615" y="8793"/>
                    <a:pt x="8646" y="8785"/>
                    <a:pt x="8675" y="8765"/>
                  </a:cubicBezTo>
                  <a:lnTo>
                    <a:pt x="8675" y="8765"/>
                  </a:lnTo>
                  <a:cubicBezTo>
                    <a:pt x="8643" y="8824"/>
                    <a:pt x="8609" y="8876"/>
                    <a:pt x="8578" y="8931"/>
                  </a:cubicBezTo>
                  <a:cubicBezTo>
                    <a:pt x="8505" y="9070"/>
                    <a:pt x="8609" y="9208"/>
                    <a:pt x="8733" y="9222"/>
                  </a:cubicBezTo>
                  <a:cubicBezTo>
                    <a:pt x="8679" y="9358"/>
                    <a:pt x="8797" y="9469"/>
                    <a:pt x="8922" y="9469"/>
                  </a:cubicBezTo>
                  <a:cubicBezTo>
                    <a:pt x="8981" y="9469"/>
                    <a:pt x="9042" y="9444"/>
                    <a:pt x="9087" y="9385"/>
                  </a:cubicBezTo>
                  <a:cubicBezTo>
                    <a:pt x="9385" y="8983"/>
                    <a:pt x="9651" y="8554"/>
                    <a:pt x="10012" y="8211"/>
                  </a:cubicBezTo>
                  <a:close/>
                  <a:moveTo>
                    <a:pt x="9541" y="9731"/>
                  </a:moveTo>
                  <a:cubicBezTo>
                    <a:pt x="9520" y="9763"/>
                    <a:pt x="9496" y="9797"/>
                    <a:pt x="9478" y="9832"/>
                  </a:cubicBezTo>
                  <a:cubicBezTo>
                    <a:pt x="9450" y="9884"/>
                    <a:pt x="9450" y="9936"/>
                    <a:pt x="9461" y="9977"/>
                  </a:cubicBezTo>
                  <a:cubicBezTo>
                    <a:pt x="9440" y="9963"/>
                    <a:pt x="9419" y="9950"/>
                    <a:pt x="9399" y="9936"/>
                  </a:cubicBezTo>
                  <a:cubicBezTo>
                    <a:pt x="9405" y="9925"/>
                    <a:pt x="9419" y="9915"/>
                    <a:pt x="9426" y="9901"/>
                  </a:cubicBezTo>
                  <a:cubicBezTo>
                    <a:pt x="9461" y="9842"/>
                    <a:pt x="9502" y="9787"/>
                    <a:pt x="9541" y="9731"/>
                  </a:cubicBezTo>
                  <a:close/>
                  <a:moveTo>
                    <a:pt x="14373" y="3774"/>
                  </a:moveTo>
                  <a:cubicBezTo>
                    <a:pt x="14992" y="3774"/>
                    <a:pt x="15605" y="3862"/>
                    <a:pt x="16209" y="4165"/>
                  </a:cubicBezTo>
                  <a:cubicBezTo>
                    <a:pt x="16233" y="4175"/>
                    <a:pt x="16261" y="4182"/>
                    <a:pt x="16285" y="4182"/>
                  </a:cubicBezTo>
                  <a:cubicBezTo>
                    <a:pt x="16351" y="5308"/>
                    <a:pt x="16604" y="6406"/>
                    <a:pt x="16781" y="7514"/>
                  </a:cubicBezTo>
                  <a:cubicBezTo>
                    <a:pt x="16649" y="7691"/>
                    <a:pt x="16524" y="7875"/>
                    <a:pt x="16403" y="8055"/>
                  </a:cubicBezTo>
                  <a:cubicBezTo>
                    <a:pt x="16334" y="8062"/>
                    <a:pt x="16268" y="8103"/>
                    <a:pt x="16247" y="8193"/>
                  </a:cubicBezTo>
                  <a:cubicBezTo>
                    <a:pt x="16240" y="8238"/>
                    <a:pt x="16230" y="8287"/>
                    <a:pt x="16216" y="8328"/>
                  </a:cubicBezTo>
                  <a:cubicBezTo>
                    <a:pt x="15793" y="8969"/>
                    <a:pt x="15350" y="9596"/>
                    <a:pt x="14702" y="10012"/>
                  </a:cubicBezTo>
                  <a:cubicBezTo>
                    <a:pt x="14389" y="10209"/>
                    <a:pt x="14093" y="10292"/>
                    <a:pt x="13811" y="10292"/>
                  </a:cubicBezTo>
                  <a:cubicBezTo>
                    <a:pt x="13646" y="10292"/>
                    <a:pt x="13486" y="10264"/>
                    <a:pt x="13330" y="10213"/>
                  </a:cubicBezTo>
                  <a:cubicBezTo>
                    <a:pt x="12700" y="9794"/>
                    <a:pt x="12139" y="9243"/>
                    <a:pt x="11661" y="8775"/>
                  </a:cubicBezTo>
                  <a:cubicBezTo>
                    <a:pt x="11636" y="8748"/>
                    <a:pt x="11605" y="8727"/>
                    <a:pt x="11571" y="8713"/>
                  </a:cubicBezTo>
                  <a:cubicBezTo>
                    <a:pt x="11512" y="8640"/>
                    <a:pt x="11449" y="8567"/>
                    <a:pt x="11394" y="8495"/>
                  </a:cubicBezTo>
                  <a:cubicBezTo>
                    <a:pt x="11428" y="8051"/>
                    <a:pt x="11442" y="7601"/>
                    <a:pt x="11446" y="7154"/>
                  </a:cubicBezTo>
                  <a:cubicBezTo>
                    <a:pt x="11574" y="7272"/>
                    <a:pt x="11723" y="7369"/>
                    <a:pt x="11868" y="7431"/>
                  </a:cubicBezTo>
                  <a:cubicBezTo>
                    <a:pt x="11886" y="7439"/>
                    <a:pt x="11904" y="7442"/>
                    <a:pt x="11921" y="7442"/>
                  </a:cubicBezTo>
                  <a:cubicBezTo>
                    <a:pt x="12010" y="7442"/>
                    <a:pt x="12070" y="7344"/>
                    <a:pt x="12000" y="7265"/>
                  </a:cubicBezTo>
                  <a:cubicBezTo>
                    <a:pt x="11861" y="7099"/>
                    <a:pt x="11674" y="6977"/>
                    <a:pt x="11519" y="6825"/>
                  </a:cubicBezTo>
                  <a:cubicBezTo>
                    <a:pt x="11494" y="6801"/>
                    <a:pt x="11470" y="6773"/>
                    <a:pt x="11446" y="6749"/>
                  </a:cubicBezTo>
                  <a:cubicBezTo>
                    <a:pt x="11442" y="6039"/>
                    <a:pt x="11411" y="5329"/>
                    <a:pt x="11377" y="4625"/>
                  </a:cubicBezTo>
                  <a:cubicBezTo>
                    <a:pt x="11377" y="4605"/>
                    <a:pt x="11377" y="4587"/>
                    <a:pt x="11373" y="4570"/>
                  </a:cubicBezTo>
                  <a:cubicBezTo>
                    <a:pt x="11359" y="4341"/>
                    <a:pt x="11345" y="4109"/>
                    <a:pt x="11338" y="3881"/>
                  </a:cubicBezTo>
                  <a:lnTo>
                    <a:pt x="11338" y="3881"/>
                  </a:lnTo>
                  <a:cubicBezTo>
                    <a:pt x="11377" y="3915"/>
                    <a:pt x="11411" y="3933"/>
                    <a:pt x="11449" y="3933"/>
                  </a:cubicBezTo>
                  <a:cubicBezTo>
                    <a:pt x="11559" y="3938"/>
                    <a:pt x="11668" y="3941"/>
                    <a:pt x="11777" y="3941"/>
                  </a:cubicBezTo>
                  <a:cubicBezTo>
                    <a:pt x="12653" y="3941"/>
                    <a:pt x="13520" y="3774"/>
                    <a:pt x="14373" y="3774"/>
                  </a:cubicBezTo>
                  <a:close/>
                  <a:moveTo>
                    <a:pt x="10306" y="9742"/>
                  </a:moveTo>
                  <a:cubicBezTo>
                    <a:pt x="10237" y="9943"/>
                    <a:pt x="10168" y="10147"/>
                    <a:pt x="10102" y="10351"/>
                  </a:cubicBezTo>
                  <a:cubicBezTo>
                    <a:pt x="10095" y="10376"/>
                    <a:pt x="10095" y="10400"/>
                    <a:pt x="10095" y="10421"/>
                  </a:cubicBezTo>
                  <a:cubicBezTo>
                    <a:pt x="10043" y="10386"/>
                    <a:pt x="9991" y="10351"/>
                    <a:pt x="9939" y="10313"/>
                  </a:cubicBezTo>
                  <a:cubicBezTo>
                    <a:pt x="10067" y="10126"/>
                    <a:pt x="10185" y="9936"/>
                    <a:pt x="10306" y="9742"/>
                  </a:cubicBezTo>
                  <a:close/>
                  <a:moveTo>
                    <a:pt x="19157" y="8249"/>
                  </a:moveTo>
                  <a:lnTo>
                    <a:pt x="19157" y="8249"/>
                  </a:lnTo>
                  <a:cubicBezTo>
                    <a:pt x="19036" y="8671"/>
                    <a:pt x="18724" y="9059"/>
                    <a:pt x="18485" y="9388"/>
                  </a:cubicBezTo>
                  <a:cubicBezTo>
                    <a:pt x="18308" y="9631"/>
                    <a:pt x="18118" y="9867"/>
                    <a:pt x="17931" y="10099"/>
                  </a:cubicBezTo>
                  <a:cubicBezTo>
                    <a:pt x="17737" y="10234"/>
                    <a:pt x="17525" y="10341"/>
                    <a:pt x="17331" y="10462"/>
                  </a:cubicBezTo>
                  <a:cubicBezTo>
                    <a:pt x="17342" y="10397"/>
                    <a:pt x="17349" y="10334"/>
                    <a:pt x="17356" y="10268"/>
                  </a:cubicBezTo>
                  <a:cubicBezTo>
                    <a:pt x="17983" y="9617"/>
                    <a:pt x="18474" y="8838"/>
                    <a:pt x="19157" y="8249"/>
                  </a:cubicBezTo>
                  <a:close/>
                  <a:moveTo>
                    <a:pt x="4806" y="12277"/>
                  </a:moveTo>
                  <a:cubicBezTo>
                    <a:pt x="5151" y="12277"/>
                    <a:pt x="5509" y="12386"/>
                    <a:pt x="5876" y="12634"/>
                  </a:cubicBezTo>
                  <a:cubicBezTo>
                    <a:pt x="5491" y="12485"/>
                    <a:pt x="5093" y="12364"/>
                    <a:pt x="4687" y="12281"/>
                  </a:cubicBezTo>
                  <a:cubicBezTo>
                    <a:pt x="4727" y="12278"/>
                    <a:pt x="4766" y="12277"/>
                    <a:pt x="4806" y="12277"/>
                  </a:cubicBezTo>
                  <a:close/>
                  <a:moveTo>
                    <a:pt x="3146" y="12451"/>
                  </a:moveTo>
                  <a:cubicBezTo>
                    <a:pt x="2841" y="12693"/>
                    <a:pt x="2564" y="12991"/>
                    <a:pt x="2314" y="13331"/>
                  </a:cubicBezTo>
                  <a:cubicBezTo>
                    <a:pt x="2356" y="13216"/>
                    <a:pt x="2394" y="13105"/>
                    <a:pt x="2443" y="12995"/>
                  </a:cubicBezTo>
                  <a:cubicBezTo>
                    <a:pt x="2609" y="12620"/>
                    <a:pt x="2858" y="12485"/>
                    <a:pt x="3146" y="12451"/>
                  </a:cubicBezTo>
                  <a:close/>
                  <a:moveTo>
                    <a:pt x="13542" y="18388"/>
                  </a:moveTo>
                  <a:cubicBezTo>
                    <a:pt x="13607" y="18405"/>
                    <a:pt x="13666" y="18423"/>
                    <a:pt x="13722" y="18447"/>
                  </a:cubicBezTo>
                  <a:cubicBezTo>
                    <a:pt x="13715" y="18471"/>
                    <a:pt x="13701" y="18489"/>
                    <a:pt x="13694" y="18506"/>
                  </a:cubicBezTo>
                  <a:cubicBezTo>
                    <a:pt x="13646" y="18461"/>
                    <a:pt x="13594" y="18423"/>
                    <a:pt x="13542" y="18388"/>
                  </a:cubicBezTo>
                  <a:close/>
                  <a:moveTo>
                    <a:pt x="13237" y="18575"/>
                  </a:moveTo>
                  <a:lnTo>
                    <a:pt x="13237" y="18575"/>
                  </a:lnTo>
                  <a:cubicBezTo>
                    <a:pt x="13334" y="18603"/>
                    <a:pt x="13427" y="18655"/>
                    <a:pt x="13514" y="18735"/>
                  </a:cubicBezTo>
                  <a:cubicBezTo>
                    <a:pt x="13524" y="18741"/>
                    <a:pt x="13531" y="18752"/>
                    <a:pt x="13545" y="18759"/>
                  </a:cubicBezTo>
                  <a:cubicBezTo>
                    <a:pt x="13479" y="18873"/>
                    <a:pt x="13410" y="18981"/>
                    <a:pt x="13341" y="19095"/>
                  </a:cubicBezTo>
                  <a:cubicBezTo>
                    <a:pt x="13348" y="18922"/>
                    <a:pt x="13299" y="18738"/>
                    <a:pt x="13237" y="18575"/>
                  </a:cubicBezTo>
                  <a:close/>
                  <a:moveTo>
                    <a:pt x="14051" y="18686"/>
                  </a:moveTo>
                  <a:cubicBezTo>
                    <a:pt x="14241" y="18890"/>
                    <a:pt x="14335" y="19154"/>
                    <a:pt x="14283" y="19414"/>
                  </a:cubicBezTo>
                  <a:cubicBezTo>
                    <a:pt x="14266" y="19209"/>
                    <a:pt x="14137" y="19001"/>
                    <a:pt x="14023" y="18859"/>
                  </a:cubicBezTo>
                  <a:cubicBezTo>
                    <a:pt x="14009" y="18842"/>
                    <a:pt x="13995" y="18825"/>
                    <a:pt x="13982" y="18811"/>
                  </a:cubicBezTo>
                  <a:cubicBezTo>
                    <a:pt x="14009" y="18773"/>
                    <a:pt x="14030" y="18731"/>
                    <a:pt x="14051" y="18686"/>
                  </a:cubicBezTo>
                  <a:close/>
                  <a:moveTo>
                    <a:pt x="12953" y="18638"/>
                  </a:moveTo>
                  <a:cubicBezTo>
                    <a:pt x="13039" y="18852"/>
                    <a:pt x="13098" y="19084"/>
                    <a:pt x="12994" y="19296"/>
                  </a:cubicBezTo>
                  <a:cubicBezTo>
                    <a:pt x="12908" y="19476"/>
                    <a:pt x="12689" y="19549"/>
                    <a:pt x="12482" y="19580"/>
                  </a:cubicBezTo>
                  <a:cubicBezTo>
                    <a:pt x="12371" y="19511"/>
                    <a:pt x="12312" y="19410"/>
                    <a:pt x="12315" y="19278"/>
                  </a:cubicBezTo>
                  <a:cubicBezTo>
                    <a:pt x="12326" y="19012"/>
                    <a:pt x="12693" y="18783"/>
                    <a:pt x="12953" y="18638"/>
                  </a:cubicBezTo>
                  <a:close/>
                  <a:moveTo>
                    <a:pt x="12925" y="19722"/>
                  </a:moveTo>
                  <a:cubicBezTo>
                    <a:pt x="12922" y="19729"/>
                    <a:pt x="12918" y="19736"/>
                    <a:pt x="12915" y="19743"/>
                  </a:cubicBezTo>
                  <a:cubicBezTo>
                    <a:pt x="12904" y="19743"/>
                    <a:pt x="12901" y="19739"/>
                    <a:pt x="12890" y="19739"/>
                  </a:cubicBezTo>
                  <a:cubicBezTo>
                    <a:pt x="12904" y="19736"/>
                    <a:pt x="12918" y="19729"/>
                    <a:pt x="12925" y="19722"/>
                  </a:cubicBezTo>
                  <a:close/>
                  <a:moveTo>
                    <a:pt x="13819" y="19067"/>
                  </a:moveTo>
                  <a:cubicBezTo>
                    <a:pt x="13971" y="19261"/>
                    <a:pt x="14065" y="19493"/>
                    <a:pt x="13888" y="19625"/>
                  </a:cubicBezTo>
                  <a:cubicBezTo>
                    <a:pt x="13774" y="19711"/>
                    <a:pt x="13531" y="19763"/>
                    <a:pt x="13271" y="19770"/>
                  </a:cubicBezTo>
                  <a:cubicBezTo>
                    <a:pt x="13472" y="19552"/>
                    <a:pt x="13652" y="19320"/>
                    <a:pt x="13819" y="19067"/>
                  </a:cubicBezTo>
                  <a:close/>
                  <a:moveTo>
                    <a:pt x="12381" y="19843"/>
                  </a:moveTo>
                  <a:cubicBezTo>
                    <a:pt x="12395" y="19850"/>
                    <a:pt x="12405" y="19857"/>
                    <a:pt x="12419" y="19864"/>
                  </a:cubicBezTo>
                  <a:cubicBezTo>
                    <a:pt x="12520" y="19919"/>
                    <a:pt x="12641" y="19968"/>
                    <a:pt x="12769" y="20002"/>
                  </a:cubicBezTo>
                  <a:cubicBezTo>
                    <a:pt x="12781" y="20057"/>
                    <a:pt x="12838" y="20098"/>
                    <a:pt x="12896" y="20098"/>
                  </a:cubicBezTo>
                  <a:cubicBezTo>
                    <a:pt x="12923" y="20098"/>
                    <a:pt x="12950" y="20089"/>
                    <a:pt x="12973" y="20068"/>
                  </a:cubicBezTo>
                  <a:lnTo>
                    <a:pt x="12987" y="20054"/>
                  </a:lnTo>
                  <a:cubicBezTo>
                    <a:pt x="13094" y="20073"/>
                    <a:pt x="13204" y="20083"/>
                    <a:pt x="13313" y="20083"/>
                  </a:cubicBezTo>
                  <a:cubicBezTo>
                    <a:pt x="13486" y="20083"/>
                    <a:pt x="13657" y="20058"/>
                    <a:pt x="13808" y="20002"/>
                  </a:cubicBezTo>
                  <a:lnTo>
                    <a:pt x="13808" y="20002"/>
                  </a:lnTo>
                  <a:cubicBezTo>
                    <a:pt x="13588" y="20123"/>
                    <a:pt x="13287" y="20206"/>
                    <a:pt x="13006" y="20206"/>
                  </a:cubicBezTo>
                  <a:cubicBezTo>
                    <a:pt x="12719" y="20206"/>
                    <a:pt x="12453" y="20120"/>
                    <a:pt x="12312" y="19902"/>
                  </a:cubicBezTo>
                  <a:cubicBezTo>
                    <a:pt x="12298" y="19881"/>
                    <a:pt x="12284" y="19864"/>
                    <a:pt x="12277" y="19843"/>
                  </a:cubicBezTo>
                  <a:close/>
                  <a:moveTo>
                    <a:pt x="13815" y="20273"/>
                  </a:moveTo>
                  <a:cubicBezTo>
                    <a:pt x="14304" y="20934"/>
                    <a:pt x="14248" y="21613"/>
                    <a:pt x="14137" y="22386"/>
                  </a:cubicBezTo>
                  <a:cubicBezTo>
                    <a:pt x="13878" y="21721"/>
                    <a:pt x="13819" y="21021"/>
                    <a:pt x="13694" y="20325"/>
                  </a:cubicBezTo>
                  <a:cubicBezTo>
                    <a:pt x="13732" y="20307"/>
                    <a:pt x="13774" y="20290"/>
                    <a:pt x="13815" y="20273"/>
                  </a:cubicBezTo>
                  <a:close/>
                  <a:moveTo>
                    <a:pt x="12949" y="20439"/>
                  </a:moveTo>
                  <a:cubicBezTo>
                    <a:pt x="13005" y="21211"/>
                    <a:pt x="13143" y="21928"/>
                    <a:pt x="12904" y="22666"/>
                  </a:cubicBezTo>
                  <a:cubicBezTo>
                    <a:pt x="12745" y="21939"/>
                    <a:pt x="12831" y="21180"/>
                    <a:pt x="12904" y="20439"/>
                  </a:cubicBezTo>
                  <a:close/>
                  <a:moveTo>
                    <a:pt x="6170" y="26335"/>
                  </a:moveTo>
                  <a:cubicBezTo>
                    <a:pt x="6201" y="26546"/>
                    <a:pt x="6232" y="26761"/>
                    <a:pt x="6257" y="26972"/>
                  </a:cubicBezTo>
                  <a:cubicBezTo>
                    <a:pt x="6224" y="26952"/>
                    <a:pt x="6180" y="26939"/>
                    <a:pt x="6132" y="26939"/>
                  </a:cubicBezTo>
                  <a:cubicBezTo>
                    <a:pt x="6115" y="26939"/>
                    <a:pt x="6098" y="26941"/>
                    <a:pt x="6080" y="26944"/>
                  </a:cubicBezTo>
                  <a:cubicBezTo>
                    <a:pt x="6135" y="26740"/>
                    <a:pt x="6163" y="26536"/>
                    <a:pt x="6170" y="26335"/>
                  </a:cubicBezTo>
                  <a:close/>
                  <a:moveTo>
                    <a:pt x="6326" y="27551"/>
                  </a:moveTo>
                  <a:cubicBezTo>
                    <a:pt x="6340" y="27679"/>
                    <a:pt x="6354" y="27810"/>
                    <a:pt x="6367" y="27946"/>
                  </a:cubicBezTo>
                  <a:cubicBezTo>
                    <a:pt x="6274" y="27980"/>
                    <a:pt x="6187" y="28018"/>
                    <a:pt x="6101" y="28060"/>
                  </a:cubicBezTo>
                  <a:cubicBezTo>
                    <a:pt x="6177" y="27887"/>
                    <a:pt x="6250" y="27720"/>
                    <a:pt x="6326" y="27551"/>
                  </a:cubicBezTo>
                  <a:close/>
                  <a:moveTo>
                    <a:pt x="6412" y="28576"/>
                  </a:moveTo>
                  <a:cubicBezTo>
                    <a:pt x="6419" y="28642"/>
                    <a:pt x="6423" y="28711"/>
                    <a:pt x="6426" y="28777"/>
                  </a:cubicBezTo>
                  <a:cubicBezTo>
                    <a:pt x="6406" y="28749"/>
                    <a:pt x="6374" y="28718"/>
                    <a:pt x="6340" y="28680"/>
                  </a:cubicBezTo>
                  <a:cubicBezTo>
                    <a:pt x="6367" y="28645"/>
                    <a:pt x="6388" y="28611"/>
                    <a:pt x="6412" y="28576"/>
                  </a:cubicBezTo>
                  <a:close/>
                  <a:moveTo>
                    <a:pt x="5418" y="30041"/>
                  </a:moveTo>
                  <a:cubicBezTo>
                    <a:pt x="5436" y="30111"/>
                    <a:pt x="5491" y="30173"/>
                    <a:pt x="5557" y="30190"/>
                  </a:cubicBezTo>
                  <a:cubicBezTo>
                    <a:pt x="5280" y="30561"/>
                    <a:pt x="4985" y="30925"/>
                    <a:pt x="4705" y="31295"/>
                  </a:cubicBezTo>
                  <a:cubicBezTo>
                    <a:pt x="4594" y="31219"/>
                    <a:pt x="4486" y="31139"/>
                    <a:pt x="4379" y="31067"/>
                  </a:cubicBezTo>
                  <a:cubicBezTo>
                    <a:pt x="4705" y="30700"/>
                    <a:pt x="5051" y="30357"/>
                    <a:pt x="5418" y="30041"/>
                  </a:cubicBezTo>
                  <a:close/>
                  <a:moveTo>
                    <a:pt x="7330" y="30412"/>
                  </a:moveTo>
                  <a:cubicBezTo>
                    <a:pt x="7240" y="30689"/>
                    <a:pt x="7123" y="30935"/>
                    <a:pt x="6960" y="31157"/>
                  </a:cubicBezTo>
                  <a:cubicBezTo>
                    <a:pt x="6904" y="31212"/>
                    <a:pt x="6845" y="31275"/>
                    <a:pt x="6794" y="31330"/>
                  </a:cubicBezTo>
                  <a:cubicBezTo>
                    <a:pt x="6769" y="31358"/>
                    <a:pt x="6738" y="31378"/>
                    <a:pt x="6717" y="31399"/>
                  </a:cubicBezTo>
                  <a:cubicBezTo>
                    <a:pt x="6755" y="31074"/>
                    <a:pt x="6790" y="30751"/>
                    <a:pt x="6811" y="30426"/>
                  </a:cubicBezTo>
                  <a:cubicBezTo>
                    <a:pt x="6984" y="30422"/>
                    <a:pt x="7157" y="30422"/>
                    <a:pt x="7330" y="30412"/>
                  </a:cubicBezTo>
                  <a:close/>
                  <a:moveTo>
                    <a:pt x="5605" y="31004"/>
                  </a:moveTo>
                  <a:lnTo>
                    <a:pt x="5605" y="31004"/>
                  </a:lnTo>
                  <a:cubicBezTo>
                    <a:pt x="5453" y="31236"/>
                    <a:pt x="5297" y="31465"/>
                    <a:pt x="5124" y="31645"/>
                  </a:cubicBezTo>
                  <a:cubicBezTo>
                    <a:pt x="5096" y="31624"/>
                    <a:pt x="5072" y="31600"/>
                    <a:pt x="5044" y="31576"/>
                  </a:cubicBezTo>
                  <a:cubicBezTo>
                    <a:pt x="5221" y="31378"/>
                    <a:pt x="5408" y="31191"/>
                    <a:pt x="5605" y="31004"/>
                  </a:cubicBezTo>
                  <a:close/>
                  <a:moveTo>
                    <a:pt x="6357" y="31039"/>
                  </a:moveTo>
                  <a:lnTo>
                    <a:pt x="6357" y="31039"/>
                  </a:lnTo>
                  <a:cubicBezTo>
                    <a:pt x="6322" y="31330"/>
                    <a:pt x="6277" y="31621"/>
                    <a:pt x="6232" y="31905"/>
                  </a:cubicBezTo>
                  <a:cubicBezTo>
                    <a:pt x="6031" y="32106"/>
                    <a:pt x="5837" y="32310"/>
                    <a:pt x="5643" y="32511"/>
                  </a:cubicBezTo>
                  <a:cubicBezTo>
                    <a:pt x="5647" y="32269"/>
                    <a:pt x="5765" y="32019"/>
                    <a:pt x="5900" y="31780"/>
                  </a:cubicBezTo>
                  <a:cubicBezTo>
                    <a:pt x="5938" y="31777"/>
                    <a:pt x="5976" y="31760"/>
                    <a:pt x="6004" y="31725"/>
                  </a:cubicBezTo>
                  <a:cubicBezTo>
                    <a:pt x="6132" y="31559"/>
                    <a:pt x="6264" y="31309"/>
                    <a:pt x="6357" y="31039"/>
                  </a:cubicBezTo>
                  <a:close/>
                  <a:moveTo>
                    <a:pt x="6146" y="32387"/>
                  </a:moveTo>
                  <a:cubicBezTo>
                    <a:pt x="6108" y="32594"/>
                    <a:pt x="6063" y="32806"/>
                    <a:pt x="6021" y="33014"/>
                  </a:cubicBezTo>
                  <a:cubicBezTo>
                    <a:pt x="5858" y="33027"/>
                    <a:pt x="5702" y="33045"/>
                    <a:pt x="5546" y="33065"/>
                  </a:cubicBezTo>
                  <a:cubicBezTo>
                    <a:pt x="5744" y="32837"/>
                    <a:pt x="5941" y="32608"/>
                    <a:pt x="6146" y="32387"/>
                  </a:cubicBezTo>
                  <a:close/>
                  <a:moveTo>
                    <a:pt x="5945" y="33332"/>
                  </a:moveTo>
                  <a:cubicBezTo>
                    <a:pt x="5921" y="33447"/>
                    <a:pt x="5893" y="33561"/>
                    <a:pt x="5869" y="33679"/>
                  </a:cubicBezTo>
                  <a:cubicBezTo>
                    <a:pt x="5811" y="33628"/>
                    <a:pt x="5735" y="33601"/>
                    <a:pt x="5657" y="33601"/>
                  </a:cubicBezTo>
                  <a:cubicBezTo>
                    <a:pt x="5613" y="33601"/>
                    <a:pt x="5568" y="33609"/>
                    <a:pt x="5526" y="33627"/>
                  </a:cubicBezTo>
                  <a:cubicBezTo>
                    <a:pt x="5494" y="33530"/>
                    <a:pt x="5418" y="33464"/>
                    <a:pt x="5332" y="33440"/>
                  </a:cubicBezTo>
                  <a:cubicBezTo>
                    <a:pt x="5474" y="33412"/>
                    <a:pt x="5709" y="33370"/>
                    <a:pt x="5945" y="33332"/>
                  </a:cubicBezTo>
                  <a:close/>
                  <a:moveTo>
                    <a:pt x="20245" y="34375"/>
                  </a:moveTo>
                  <a:cubicBezTo>
                    <a:pt x="20262" y="34711"/>
                    <a:pt x="20279" y="35047"/>
                    <a:pt x="20297" y="35383"/>
                  </a:cubicBezTo>
                  <a:cubicBezTo>
                    <a:pt x="20120" y="35123"/>
                    <a:pt x="19929" y="34874"/>
                    <a:pt x="19725" y="34635"/>
                  </a:cubicBezTo>
                  <a:cubicBezTo>
                    <a:pt x="19916" y="34593"/>
                    <a:pt x="20092" y="34507"/>
                    <a:pt x="20245" y="34375"/>
                  </a:cubicBezTo>
                  <a:close/>
                  <a:moveTo>
                    <a:pt x="19289" y="35785"/>
                  </a:moveTo>
                  <a:cubicBezTo>
                    <a:pt x="19621" y="35809"/>
                    <a:pt x="19950" y="35833"/>
                    <a:pt x="20283" y="35851"/>
                  </a:cubicBezTo>
                  <a:cubicBezTo>
                    <a:pt x="20284" y="35855"/>
                    <a:pt x="20288" y="35856"/>
                    <a:pt x="20292" y="35856"/>
                  </a:cubicBezTo>
                  <a:cubicBezTo>
                    <a:pt x="20298" y="35856"/>
                    <a:pt x="20306" y="35854"/>
                    <a:pt x="20314" y="35854"/>
                  </a:cubicBezTo>
                  <a:cubicBezTo>
                    <a:pt x="20321" y="36176"/>
                    <a:pt x="20331" y="36495"/>
                    <a:pt x="20331" y="36817"/>
                  </a:cubicBezTo>
                  <a:cubicBezTo>
                    <a:pt x="20331" y="36907"/>
                    <a:pt x="20328" y="36997"/>
                    <a:pt x="20328" y="37091"/>
                  </a:cubicBezTo>
                  <a:cubicBezTo>
                    <a:pt x="19496" y="36530"/>
                    <a:pt x="18190" y="36384"/>
                    <a:pt x="17369" y="36252"/>
                  </a:cubicBezTo>
                  <a:cubicBezTo>
                    <a:pt x="16919" y="36183"/>
                    <a:pt x="16465" y="36128"/>
                    <a:pt x="16008" y="36079"/>
                  </a:cubicBezTo>
                  <a:cubicBezTo>
                    <a:pt x="17044" y="36003"/>
                    <a:pt x="18080" y="35965"/>
                    <a:pt x="19119" y="35948"/>
                  </a:cubicBezTo>
                  <a:cubicBezTo>
                    <a:pt x="19223" y="35948"/>
                    <a:pt x="19278" y="35868"/>
                    <a:pt x="19289" y="35785"/>
                  </a:cubicBezTo>
                  <a:close/>
                  <a:moveTo>
                    <a:pt x="11311" y="9416"/>
                  </a:moveTo>
                  <a:cubicBezTo>
                    <a:pt x="11936" y="10577"/>
                    <a:pt x="13617" y="11863"/>
                    <a:pt x="14995" y="11863"/>
                  </a:cubicBezTo>
                  <a:cubicBezTo>
                    <a:pt x="15098" y="11863"/>
                    <a:pt x="15199" y="11856"/>
                    <a:pt x="15298" y="11841"/>
                  </a:cubicBezTo>
                  <a:lnTo>
                    <a:pt x="15298" y="11841"/>
                  </a:lnTo>
                  <a:cubicBezTo>
                    <a:pt x="15267" y="12063"/>
                    <a:pt x="15256" y="12288"/>
                    <a:pt x="15263" y="12513"/>
                  </a:cubicBezTo>
                  <a:cubicBezTo>
                    <a:pt x="15263" y="12568"/>
                    <a:pt x="15291" y="12617"/>
                    <a:pt x="15326" y="12645"/>
                  </a:cubicBezTo>
                  <a:cubicBezTo>
                    <a:pt x="15326" y="12686"/>
                    <a:pt x="15319" y="12721"/>
                    <a:pt x="15319" y="12759"/>
                  </a:cubicBezTo>
                  <a:cubicBezTo>
                    <a:pt x="15315" y="12794"/>
                    <a:pt x="15312" y="12825"/>
                    <a:pt x="15308" y="12859"/>
                  </a:cubicBezTo>
                  <a:cubicBezTo>
                    <a:pt x="15301" y="12887"/>
                    <a:pt x="15308" y="12915"/>
                    <a:pt x="15315" y="12936"/>
                  </a:cubicBezTo>
                  <a:cubicBezTo>
                    <a:pt x="15308" y="13303"/>
                    <a:pt x="15319" y="13580"/>
                    <a:pt x="15367" y="13684"/>
                  </a:cubicBezTo>
                  <a:cubicBezTo>
                    <a:pt x="15596" y="14175"/>
                    <a:pt x="16025" y="14332"/>
                    <a:pt x="16509" y="14332"/>
                  </a:cubicBezTo>
                  <a:cubicBezTo>
                    <a:pt x="17160" y="14332"/>
                    <a:pt x="17913" y="14048"/>
                    <a:pt x="18419" y="13909"/>
                  </a:cubicBezTo>
                  <a:cubicBezTo>
                    <a:pt x="18790" y="13812"/>
                    <a:pt x="19160" y="13725"/>
                    <a:pt x="19538" y="13660"/>
                  </a:cubicBezTo>
                  <a:cubicBezTo>
                    <a:pt x="19741" y="13624"/>
                    <a:pt x="19936" y="13592"/>
                    <a:pt x="20112" y="13592"/>
                  </a:cubicBezTo>
                  <a:cubicBezTo>
                    <a:pt x="20432" y="13592"/>
                    <a:pt x="20689" y="13700"/>
                    <a:pt x="20816" y="14096"/>
                  </a:cubicBezTo>
                  <a:cubicBezTo>
                    <a:pt x="21242" y="15426"/>
                    <a:pt x="21474" y="16833"/>
                    <a:pt x="21603" y="18222"/>
                  </a:cubicBezTo>
                  <a:cubicBezTo>
                    <a:pt x="21838" y="20726"/>
                    <a:pt x="21485" y="23169"/>
                    <a:pt x="20563" y="25462"/>
                  </a:cubicBezTo>
                  <a:cubicBezTo>
                    <a:pt x="20508" y="25133"/>
                    <a:pt x="20446" y="24811"/>
                    <a:pt x="20373" y="24485"/>
                  </a:cubicBezTo>
                  <a:cubicBezTo>
                    <a:pt x="20278" y="24046"/>
                    <a:pt x="19915" y="23846"/>
                    <a:pt x="19543" y="23846"/>
                  </a:cubicBezTo>
                  <a:cubicBezTo>
                    <a:pt x="19075" y="23846"/>
                    <a:pt x="18593" y="24164"/>
                    <a:pt x="18616" y="24724"/>
                  </a:cubicBezTo>
                  <a:cubicBezTo>
                    <a:pt x="18675" y="26328"/>
                    <a:pt x="18485" y="27921"/>
                    <a:pt x="18377" y="29522"/>
                  </a:cubicBezTo>
                  <a:cubicBezTo>
                    <a:pt x="18374" y="29563"/>
                    <a:pt x="18374" y="29608"/>
                    <a:pt x="18367" y="29650"/>
                  </a:cubicBezTo>
                  <a:cubicBezTo>
                    <a:pt x="18239" y="29428"/>
                    <a:pt x="18114" y="29213"/>
                    <a:pt x="17979" y="28995"/>
                  </a:cubicBezTo>
                  <a:cubicBezTo>
                    <a:pt x="17890" y="28852"/>
                    <a:pt x="17450" y="28351"/>
                    <a:pt x="17296" y="28351"/>
                  </a:cubicBezTo>
                  <a:cubicBezTo>
                    <a:pt x="17233" y="28351"/>
                    <a:pt x="17218" y="28434"/>
                    <a:pt x="17293" y="28659"/>
                  </a:cubicBezTo>
                  <a:cubicBezTo>
                    <a:pt x="17293" y="28660"/>
                    <a:pt x="17294" y="28661"/>
                    <a:pt x="17295" y="28661"/>
                  </a:cubicBezTo>
                  <a:cubicBezTo>
                    <a:pt x="17297" y="28661"/>
                    <a:pt x="17300" y="28659"/>
                    <a:pt x="17300" y="28659"/>
                  </a:cubicBezTo>
                  <a:cubicBezTo>
                    <a:pt x="17305" y="28568"/>
                    <a:pt x="17255" y="28501"/>
                    <a:pt x="17258" y="28501"/>
                  </a:cubicBezTo>
                  <a:lnTo>
                    <a:pt x="17258" y="28501"/>
                  </a:lnTo>
                  <a:cubicBezTo>
                    <a:pt x="17260" y="28501"/>
                    <a:pt x="17276" y="28519"/>
                    <a:pt x="17321" y="28562"/>
                  </a:cubicBezTo>
                  <a:cubicBezTo>
                    <a:pt x="17428" y="28666"/>
                    <a:pt x="17498" y="28829"/>
                    <a:pt x="17570" y="28954"/>
                  </a:cubicBezTo>
                  <a:cubicBezTo>
                    <a:pt x="17823" y="29387"/>
                    <a:pt x="18066" y="29823"/>
                    <a:pt x="18298" y="30266"/>
                  </a:cubicBezTo>
                  <a:cubicBezTo>
                    <a:pt x="18294" y="30301"/>
                    <a:pt x="18291" y="30339"/>
                    <a:pt x="18287" y="30374"/>
                  </a:cubicBezTo>
                  <a:cubicBezTo>
                    <a:pt x="17806" y="30634"/>
                    <a:pt x="17352" y="30928"/>
                    <a:pt x="16964" y="31167"/>
                  </a:cubicBezTo>
                  <a:cubicBezTo>
                    <a:pt x="15242" y="32217"/>
                    <a:pt x="13673" y="33516"/>
                    <a:pt x="12111" y="34791"/>
                  </a:cubicBezTo>
                  <a:cubicBezTo>
                    <a:pt x="11266" y="35473"/>
                    <a:pt x="10424" y="36155"/>
                    <a:pt x="9558" y="36803"/>
                  </a:cubicBezTo>
                  <a:cubicBezTo>
                    <a:pt x="9118" y="37132"/>
                    <a:pt x="8668" y="37444"/>
                    <a:pt x="8217" y="37752"/>
                  </a:cubicBezTo>
                  <a:cubicBezTo>
                    <a:pt x="7885" y="37978"/>
                    <a:pt x="7604" y="38210"/>
                    <a:pt x="7360" y="38210"/>
                  </a:cubicBezTo>
                  <a:cubicBezTo>
                    <a:pt x="7166" y="38210"/>
                    <a:pt x="6995" y="38064"/>
                    <a:pt x="6839" y="37655"/>
                  </a:cubicBezTo>
                  <a:cubicBezTo>
                    <a:pt x="6277" y="36194"/>
                    <a:pt x="7396" y="34545"/>
                    <a:pt x="7098" y="33020"/>
                  </a:cubicBezTo>
                  <a:cubicBezTo>
                    <a:pt x="7084" y="32947"/>
                    <a:pt x="7014" y="32913"/>
                    <a:pt x="6949" y="32913"/>
                  </a:cubicBezTo>
                  <a:cubicBezTo>
                    <a:pt x="6937" y="32913"/>
                    <a:pt x="6926" y="32914"/>
                    <a:pt x="6915" y="32917"/>
                  </a:cubicBezTo>
                  <a:cubicBezTo>
                    <a:pt x="6773" y="32941"/>
                    <a:pt x="6634" y="32958"/>
                    <a:pt x="6492" y="32975"/>
                  </a:cubicBezTo>
                  <a:cubicBezTo>
                    <a:pt x="6554" y="32612"/>
                    <a:pt x="6617" y="32248"/>
                    <a:pt x="6669" y="31884"/>
                  </a:cubicBezTo>
                  <a:cubicBezTo>
                    <a:pt x="7244" y="31482"/>
                    <a:pt x="7590" y="30942"/>
                    <a:pt x="7777" y="30266"/>
                  </a:cubicBezTo>
                  <a:cubicBezTo>
                    <a:pt x="7812" y="30135"/>
                    <a:pt x="7711" y="30038"/>
                    <a:pt x="7591" y="30038"/>
                  </a:cubicBezTo>
                  <a:cubicBezTo>
                    <a:pt x="7579" y="30038"/>
                    <a:pt x="7565" y="30039"/>
                    <a:pt x="7552" y="30041"/>
                  </a:cubicBezTo>
                  <a:cubicBezTo>
                    <a:pt x="7324" y="30079"/>
                    <a:pt x="7085" y="30079"/>
                    <a:pt x="6849" y="30083"/>
                  </a:cubicBezTo>
                  <a:lnTo>
                    <a:pt x="6849" y="30052"/>
                  </a:lnTo>
                  <a:cubicBezTo>
                    <a:pt x="6901" y="28995"/>
                    <a:pt x="6814" y="27949"/>
                    <a:pt x="6669" y="26910"/>
                  </a:cubicBezTo>
                  <a:cubicBezTo>
                    <a:pt x="6693" y="26858"/>
                    <a:pt x="6721" y="26809"/>
                    <a:pt x="6752" y="26757"/>
                  </a:cubicBezTo>
                  <a:cubicBezTo>
                    <a:pt x="6781" y="26711"/>
                    <a:pt x="6740" y="26665"/>
                    <a:pt x="6693" y="26665"/>
                  </a:cubicBezTo>
                  <a:cubicBezTo>
                    <a:pt x="6684" y="26665"/>
                    <a:pt x="6675" y="26667"/>
                    <a:pt x="6665" y="26671"/>
                  </a:cubicBezTo>
                  <a:cubicBezTo>
                    <a:pt x="6651" y="26674"/>
                    <a:pt x="6641" y="26681"/>
                    <a:pt x="6634" y="26685"/>
                  </a:cubicBezTo>
                  <a:cubicBezTo>
                    <a:pt x="6423" y="25289"/>
                    <a:pt x="6104" y="23900"/>
                    <a:pt x="5876" y="22500"/>
                  </a:cubicBezTo>
                  <a:cubicBezTo>
                    <a:pt x="5834" y="22077"/>
                    <a:pt x="5785" y="21658"/>
                    <a:pt x="5723" y="21232"/>
                  </a:cubicBezTo>
                  <a:cubicBezTo>
                    <a:pt x="5720" y="21194"/>
                    <a:pt x="5706" y="21166"/>
                    <a:pt x="5685" y="21146"/>
                  </a:cubicBezTo>
                  <a:cubicBezTo>
                    <a:pt x="5609" y="20435"/>
                    <a:pt x="5564" y="19722"/>
                    <a:pt x="5585" y="19001"/>
                  </a:cubicBezTo>
                  <a:cubicBezTo>
                    <a:pt x="5585" y="18976"/>
                    <a:pt x="5568" y="18965"/>
                    <a:pt x="5550" y="18965"/>
                  </a:cubicBezTo>
                  <a:cubicBezTo>
                    <a:pt x="5531" y="18965"/>
                    <a:pt x="5510" y="18978"/>
                    <a:pt x="5508" y="19001"/>
                  </a:cubicBezTo>
                  <a:cubicBezTo>
                    <a:pt x="5446" y="19708"/>
                    <a:pt x="5446" y="20411"/>
                    <a:pt x="5491" y="21107"/>
                  </a:cubicBezTo>
                  <a:cubicBezTo>
                    <a:pt x="5408" y="21142"/>
                    <a:pt x="5335" y="21225"/>
                    <a:pt x="5352" y="21333"/>
                  </a:cubicBezTo>
                  <a:cubicBezTo>
                    <a:pt x="5540" y="22621"/>
                    <a:pt x="5598" y="23917"/>
                    <a:pt x="5734" y="25212"/>
                  </a:cubicBezTo>
                  <a:cubicBezTo>
                    <a:pt x="5792" y="25784"/>
                    <a:pt x="5879" y="26356"/>
                    <a:pt x="5713" y="26917"/>
                  </a:cubicBezTo>
                  <a:cubicBezTo>
                    <a:pt x="5560" y="27419"/>
                    <a:pt x="5152" y="27862"/>
                    <a:pt x="4899" y="28316"/>
                  </a:cubicBezTo>
                  <a:cubicBezTo>
                    <a:pt x="4854" y="28389"/>
                    <a:pt x="4871" y="28493"/>
                    <a:pt x="4933" y="28555"/>
                  </a:cubicBezTo>
                  <a:cubicBezTo>
                    <a:pt x="4473" y="29047"/>
                    <a:pt x="3967" y="29511"/>
                    <a:pt x="3558" y="30034"/>
                  </a:cubicBezTo>
                  <a:lnTo>
                    <a:pt x="3555" y="30041"/>
                  </a:lnTo>
                  <a:cubicBezTo>
                    <a:pt x="3548" y="30052"/>
                    <a:pt x="3534" y="30066"/>
                    <a:pt x="3527" y="30079"/>
                  </a:cubicBezTo>
                  <a:cubicBezTo>
                    <a:pt x="3422" y="30216"/>
                    <a:pt x="3561" y="30363"/>
                    <a:pt x="3700" y="30363"/>
                  </a:cubicBezTo>
                  <a:cubicBezTo>
                    <a:pt x="3746" y="30363"/>
                    <a:pt x="3791" y="30348"/>
                    <a:pt x="3828" y="30312"/>
                  </a:cubicBezTo>
                  <a:cubicBezTo>
                    <a:pt x="4403" y="29771"/>
                    <a:pt x="4989" y="29193"/>
                    <a:pt x="5661" y="28753"/>
                  </a:cubicBezTo>
                  <a:cubicBezTo>
                    <a:pt x="5699" y="28780"/>
                    <a:pt x="5730" y="28805"/>
                    <a:pt x="5754" y="28839"/>
                  </a:cubicBezTo>
                  <a:cubicBezTo>
                    <a:pt x="5179" y="29508"/>
                    <a:pt x="4500" y="30083"/>
                    <a:pt x="4050" y="30842"/>
                  </a:cubicBezTo>
                  <a:cubicBezTo>
                    <a:pt x="3946" y="30772"/>
                    <a:pt x="3846" y="30706"/>
                    <a:pt x="3752" y="30641"/>
                  </a:cubicBezTo>
                  <a:cubicBezTo>
                    <a:pt x="3346" y="30363"/>
                    <a:pt x="2879" y="30195"/>
                    <a:pt x="2423" y="30195"/>
                  </a:cubicBezTo>
                  <a:cubicBezTo>
                    <a:pt x="2326" y="30195"/>
                    <a:pt x="2229" y="30202"/>
                    <a:pt x="2134" y="30218"/>
                  </a:cubicBezTo>
                  <a:cubicBezTo>
                    <a:pt x="2325" y="29827"/>
                    <a:pt x="2456" y="29418"/>
                    <a:pt x="2443" y="29002"/>
                  </a:cubicBezTo>
                  <a:cubicBezTo>
                    <a:pt x="2428" y="28483"/>
                    <a:pt x="2038" y="28338"/>
                    <a:pt x="1609" y="28338"/>
                  </a:cubicBezTo>
                  <a:cubicBezTo>
                    <a:pt x="1544" y="28338"/>
                    <a:pt x="1477" y="28341"/>
                    <a:pt x="1410" y="28347"/>
                  </a:cubicBezTo>
                  <a:cubicBezTo>
                    <a:pt x="1629" y="28053"/>
                    <a:pt x="1850" y="27765"/>
                    <a:pt x="2048" y="27461"/>
                  </a:cubicBezTo>
                  <a:cubicBezTo>
                    <a:pt x="2117" y="27350"/>
                    <a:pt x="2075" y="27218"/>
                    <a:pt x="1982" y="27142"/>
                  </a:cubicBezTo>
                  <a:cubicBezTo>
                    <a:pt x="3652" y="25815"/>
                    <a:pt x="2082" y="22687"/>
                    <a:pt x="1857" y="21028"/>
                  </a:cubicBezTo>
                  <a:cubicBezTo>
                    <a:pt x="1601" y="19129"/>
                    <a:pt x="1736" y="17100"/>
                    <a:pt x="1947" y="15208"/>
                  </a:cubicBezTo>
                  <a:cubicBezTo>
                    <a:pt x="1958" y="15122"/>
                    <a:pt x="1971" y="15035"/>
                    <a:pt x="1978" y="14945"/>
                  </a:cubicBezTo>
                  <a:cubicBezTo>
                    <a:pt x="2411" y="13961"/>
                    <a:pt x="3118" y="12918"/>
                    <a:pt x="3974" y="12482"/>
                  </a:cubicBezTo>
                  <a:cubicBezTo>
                    <a:pt x="4051" y="12488"/>
                    <a:pt x="4128" y="12491"/>
                    <a:pt x="4204" y="12491"/>
                  </a:cubicBezTo>
                  <a:cubicBezTo>
                    <a:pt x="4360" y="12491"/>
                    <a:pt x="4513" y="12475"/>
                    <a:pt x="4660" y="12426"/>
                  </a:cubicBezTo>
                  <a:cubicBezTo>
                    <a:pt x="4663" y="12426"/>
                    <a:pt x="4663" y="12420"/>
                    <a:pt x="4667" y="12420"/>
                  </a:cubicBezTo>
                  <a:cubicBezTo>
                    <a:pt x="5252" y="12589"/>
                    <a:pt x="5817" y="12801"/>
                    <a:pt x="6364" y="13050"/>
                  </a:cubicBezTo>
                  <a:cubicBezTo>
                    <a:pt x="6458" y="13157"/>
                    <a:pt x="6530" y="13268"/>
                    <a:pt x="6600" y="13389"/>
                  </a:cubicBezTo>
                  <a:cubicBezTo>
                    <a:pt x="6101" y="14595"/>
                    <a:pt x="7244" y="15828"/>
                    <a:pt x="8103" y="16542"/>
                  </a:cubicBezTo>
                  <a:cubicBezTo>
                    <a:pt x="9184" y="17446"/>
                    <a:pt x="10694" y="18267"/>
                    <a:pt x="12132" y="18381"/>
                  </a:cubicBezTo>
                  <a:cubicBezTo>
                    <a:pt x="11820" y="18561"/>
                    <a:pt x="11543" y="18811"/>
                    <a:pt x="11387" y="19109"/>
                  </a:cubicBezTo>
                  <a:cubicBezTo>
                    <a:pt x="11151" y="19569"/>
                    <a:pt x="11470" y="19989"/>
                    <a:pt x="11827" y="20266"/>
                  </a:cubicBezTo>
                  <a:cubicBezTo>
                    <a:pt x="11834" y="20272"/>
                    <a:pt x="11841" y="20275"/>
                    <a:pt x="11849" y="20275"/>
                  </a:cubicBezTo>
                  <a:cubicBezTo>
                    <a:pt x="11872" y="20275"/>
                    <a:pt x="11892" y="20248"/>
                    <a:pt x="11868" y="20224"/>
                  </a:cubicBezTo>
                  <a:cubicBezTo>
                    <a:pt x="11387" y="19698"/>
                    <a:pt x="11463" y="19164"/>
                    <a:pt x="12021" y="18752"/>
                  </a:cubicBezTo>
                  <a:cubicBezTo>
                    <a:pt x="12128" y="18672"/>
                    <a:pt x="12246" y="18599"/>
                    <a:pt x="12364" y="18544"/>
                  </a:cubicBezTo>
                  <a:lnTo>
                    <a:pt x="12364" y="18544"/>
                  </a:lnTo>
                  <a:cubicBezTo>
                    <a:pt x="12004" y="18890"/>
                    <a:pt x="11820" y="19465"/>
                    <a:pt x="11986" y="19909"/>
                  </a:cubicBezTo>
                  <a:cubicBezTo>
                    <a:pt x="12004" y="19961"/>
                    <a:pt x="12028" y="20002"/>
                    <a:pt x="12055" y="20047"/>
                  </a:cubicBezTo>
                  <a:cubicBezTo>
                    <a:pt x="12038" y="20054"/>
                    <a:pt x="12024" y="20072"/>
                    <a:pt x="12021" y="20092"/>
                  </a:cubicBezTo>
                  <a:cubicBezTo>
                    <a:pt x="11723" y="20983"/>
                    <a:pt x="11706" y="21904"/>
                    <a:pt x="11706" y="22836"/>
                  </a:cubicBezTo>
                  <a:cubicBezTo>
                    <a:pt x="11706" y="22922"/>
                    <a:pt x="11780" y="22977"/>
                    <a:pt x="11853" y="22977"/>
                  </a:cubicBezTo>
                  <a:cubicBezTo>
                    <a:pt x="11898" y="22977"/>
                    <a:pt x="11943" y="22956"/>
                    <a:pt x="11969" y="22909"/>
                  </a:cubicBezTo>
                  <a:cubicBezTo>
                    <a:pt x="12364" y="22185"/>
                    <a:pt x="12405" y="21315"/>
                    <a:pt x="12333" y="20508"/>
                  </a:cubicBezTo>
                  <a:cubicBezTo>
                    <a:pt x="12326" y="20446"/>
                    <a:pt x="12280" y="20415"/>
                    <a:pt x="12234" y="20415"/>
                  </a:cubicBezTo>
                  <a:cubicBezTo>
                    <a:pt x="12189" y="20415"/>
                    <a:pt x="12144" y="20446"/>
                    <a:pt x="12139" y="20508"/>
                  </a:cubicBezTo>
                  <a:cubicBezTo>
                    <a:pt x="12090" y="20993"/>
                    <a:pt x="12090" y="21478"/>
                    <a:pt x="12004" y="21946"/>
                  </a:cubicBezTo>
                  <a:cubicBezTo>
                    <a:pt x="12024" y="21364"/>
                    <a:pt x="12073" y="20782"/>
                    <a:pt x="12180" y="20207"/>
                  </a:cubicBezTo>
                  <a:cubicBezTo>
                    <a:pt x="12353" y="20366"/>
                    <a:pt x="12592" y="20435"/>
                    <a:pt x="12842" y="20449"/>
                  </a:cubicBezTo>
                  <a:cubicBezTo>
                    <a:pt x="12662" y="21284"/>
                    <a:pt x="12561" y="22161"/>
                    <a:pt x="12797" y="22992"/>
                  </a:cubicBezTo>
                  <a:cubicBezTo>
                    <a:pt x="12807" y="23032"/>
                    <a:pt x="12848" y="23057"/>
                    <a:pt x="12888" y="23057"/>
                  </a:cubicBezTo>
                  <a:cubicBezTo>
                    <a:pt x="12917" y="23057"/>
                    <a:pt x="12945" y="23043"/>
                    <a:pt x="12960" y="23013"/>
                  </a:cubicBezTo>
                  <a:cubicBezTo>
                    <a:pt x="13327" y="22219"/>
                    <a:pt x="13275" y="21288"/>
                    <a:pt x="13102" y="20446"/>
                  </a:cubicBezTo>
                  <a:cubicBezTo>
                    <a:pt x="13202" y="20435"/>
                    <a:pt x="13299" y="20428"/>
                    <a:pt x="13389" y="20411"/>
                  </a:cubicBezTo>
                  <a:cubicBezTo>
                    <a:pt x="13479" y="20394"/>
                    <a:pt x="13566" y="20370"/>
                    <a:pt x="13652" y="20342"/>
                  </a:cubicBezTo>
                  <a:cubicBezTo>
                    <a:pt x="13749" y="21159"/>
                    <a:pt x="13767" y="21980"/>
                    <a:pt x="14099" y="22753"/>
                  </a:cubicBezTo>
                  <a:cubicBezTo>
                    <a:pt x="14113" y="22783"/>
                    <a:pt x="14143" y="22797"/>
                    <a:pt x="14174" y="22797"/>
                  </a:cubicBezTo>
                  <a:cubicBezTo>
                    <a:pt x="14215" y="22797"/>
                    <a:pt x="14256" y="22773"/>
                    <a:pt x="14262" y="22732"/>
                  </a:cubicBezTo>
                  <a:cubicBezTo>
                    <a:pt x="14390" y="21922"/>
                    <a:pt x="14657" y="20803"/>
                    <a:pt x="13982" y="20176"/>
                  </a:cubicBezTo>
                  <a:cubicBezTo>
                    <a:pt x="14401" y="19909"/>
                    <a:pt x="14660" y="19448"/>
                    <a:pt x="14480" y="18915"/>
                  </a:cubicBezTo>
                  <a:cubicBezTo>
                    <a:pt x="14415" y="18724"/>
                    <a:pt x="14307" y="18575"/>
                    <a:pt x="14176" y="18454"/>
                  </a:cubicBezTo>
                  <a:cubicBezTo>
                    <a:pt x="14227" y="18354"/>
                    <a:pt x="14276" y="18250"/>
                    <a:pt x="14324" y="18149"/>
                  </a:cubicBezTo>
                  <a:cubicBezTo>
                    <a:pt x="15222" y="17917"/>
                    <a:pt x="16095" y="17546"/>
                    <a:pt x="16878" y="17179"/>
                  </a:cubicBezTo>
                  <a:cubicBezTo>
                    <a:pt x="18280" y="16518"/>
                    <a:pt x="19853" y="15485"/>
                    <a:pt x="20321" y="13919"/>
                  </a:cubicBezTo>
                  <a:cubicBezTo>
                    <a:pt x="20375" y="13734"/>
                    <a:pt x="20226" y="13615"/>
                    <a:pt x="20079" y="13615"/>
                  </a:cubicBezTo>
                  <a:cubicBezTo>
                    <a:pt x="19981" y="13615"/>
                    <a:pt x="19884" y="13668"/>
                    <a:pt x="19846" y="13788"/>
                  </a:cubicBezTo>
                  <a:cubicBezTo>
                    <a:pt x="19406" y="15149"/>
                    <a:pt x="18035" y="16001"/>
                    <a:pt x="16836" y="16621"/>
                  </a:cubicBezTo>
                  <a:cubicBezTo>
                    <a:pt x="16126" y="16989"/>
                    <a:pt x="15360" y="17297"/>
                    <a:pt x="14574" y="17519"/>
                  </a:cubicBezTo>
                  <a:cubicBezTo>
                    <a:pt x="14979" y="16324"/>
                    <a:pt x="15066" y="15011"/>
                    <a:pt x="14747" y="13899"/>
                  </a:cubicBezTo>
                  <a:cubicBezTo>
                    <a:pt x="14740" y="13874"/>
                    <a:pt x="14723" y="13863"/>
                    <a:pt x="14706" y="13863"/>
                  </a:cubicBezTo>
                  <a:cubicBezTo>
                    <a:pt x="14680" y="13863"/>
                    <a:pt x="14653" y="13887"/>
                    <a:pt x="14657" y="13923"/>
                  </a:cubicBezTo>
                  <a:cubicBezTo>
                    <a:pt x="14875" y="15309"/>
                    <a:pt x="14636" y="16504"/>
                    <a:pt x="14137" y="17630"/>
                  </a:cubicBezTo>
                  <a:cubicBezTo>
                    <a:pt x="13663" y="17744"/>
                    <a:pt x="13178" y="17824"/>
                    <a:pt x="12693" y="17865"/>
                  </a:cubicBezTo>
                  <a:cubicBezTo>
                    <a:pt x="12605" y="17871"/>
                    <a:pt x="12516" y="17873"/>
                    <a:pt x="12428" y="17873"/>
                  </a:cubicBezTo>
                  <a:cubicBezTo>
                    <a:pt x="12355" y="17873"/>
                    <a:pt x="12283" y="17872"/>
                    <a:pt x="12211" y="17869"/>
                  </a:cubicBezTo>
                  <a:cubicBezTo>
                    <a:pt x="10947" y="16916"/>
                    <a:pt x="10614" y="15132"/>
                    <a:pt x="10417" y="13608"/>
                  </a:cubicBezTo>
                  <a:cubicBezTo>
                    <a:pt x="10493" y="13507"/>
                    <a:pt x="10556" y="13389"/>
                    <a:pt x="10614" y="13261"/>
                  </a:cubicBezTo>
                  <a:cubicBezTo>
                    <a:pt x="10999" y="12381"/>
                    <a:pt x="11148" y="11318"/>
                    <a:pt x="11311" y="10372"/>
                  </a:cubicBezTo>
                  <a:cubicBezTo>
                    <a:pt x="11316" y="10338"/>
                    <a:pt x="11289" y="10308"/>
                    <a:pt x="11260" y="10308"/>
                  </a:cubicBezTo>
                  <a:cubicBezTo>
                    <a:pt x="11249" y="10308"/>
                    <a:pt x="11237" y="10313"/>
                    <a:pt x="11228" y="10324"/>
                  </a:cubicBezTo>
                  <a:cubicBezTo>
                    <a:pt x="11172" y="10383"/>
                    <a:pt x="11134" y="10452"/>
                    <a:pt x="11103" y="10528"/>
                  </a:cubicBezTo>
                  <a:cubicBezTo>
                    <a:pt x="11189" y="10161"/>
                    <a:pt x="11259" y="9794"/>
                    <a:pt x="11311" y="9416"/>
                  </a:cubicBezTo>
                  <a:close/>
                  <a:moveTo>
                    <a:pt x="15793" y="37933"/>
                  </a:moveTo>
                  <a:lnTo>
                    <a:pt x="15793" y="37933"/>
                  </a:lnTo>
                  <a:cubicBezTo>
                    <a:pt x="15298" y="38123"/>
                    <a:pt x="14803" y="38303"/>
                    <a:pt x="14293" y="38459"/>
                  </a:cubicBezTo>
                  <a:lnTo>
                    <a:pt x="13853" y="38587"/>
                  </a:lnTo>
                  <a:cubicBezTo>
                    <a:pt x="13791" y="38591"/>
                    <a:pt x="13729" y="38598"/>
                    <a:pt x="13666" y="38601"/>
                  </a:cubicBezTo>
                  <a:lnTo>
                    <a:pt x="13694" y="38341"/>
                  </a:lnTo>
                  <a:cubicBezTo>
                    <a:pt x="14394" y="38206"/>
                    <a:pt x="15100" y="38078"/>
                    <a:pt x="15793" y="37933"/>
                  </a:cubicBezTo>
                  <a:close/>
                  <a:moveTo>
                    <a:pt x="13652" y="38345"/>
                  </a:moveTo>
                  <a:cubicBezTo>
                    <a:pt x="13646" y="38431"/>
                    <a:pt x="13628" y="38518"/>
                    <a:pt x="13614" y="38601"/>
                  </a:cubicBezTo>
                  <a:cubicBezTo>
                    <a:pt x="13122" y="38632"/>
                    <a:pt x="12627" y="38674"/>
                    <a:pt x="12142" y="38726"/>
                  </a:cubicBezTo>
                  <a:cubicBezTo>
                    <a:pt x="11834" y="38760"/>
                    <a:pt x="11529" y="38799"/>
                    <a:pt x="11217" y="38844"/>
                  </a:cubicBezTo>
                  <a:cubicBezTo>
                    <a:pt x="12017" y="38657"/>
                    <a:pt x="12835" y="38497"/>
                    <a:pt x="13652" y="38345"/>
                  </a:cubicBezTo>
                  <a:close/>
                  <a:moveTo>
                    <a:pt x="19153" y="36980"/>
                  </a:moveTo>
                  <a:cubicBezTo>
                    <a:pt x="19548" y="37112"/>
                    <a:pt x="19919" y="37274"/>
                    <a:pt x="20252" y="37500"/>
                  </a:cubicBezTo>
                  <a:cubicBezTo>
                    <a:pt x="20276" y="37513"/>
                    <a:pt x="20293" y="37531"/>
                    <a:pt x="20314" y="37545"/>
                  </a:cubicBezTo>
                  <a:cubicBezTo>
                    <a:pt x="20300" y="38036"/>
                    <a:pt x="20279" y="38535"/>
                    <a:pt x="20258" y="39031"/>
                  </a:cubicBezTo>
                  <a:cubicBezTo>
                    <a:pt x="20113" y="39155"/>
                    <a:pt x="19905" y="39232"/>
                    <a:pt x="19663" y="39277"/>
                  </a:cubicBezTo>
                  <a:cubicBezTo>
                    <a:pt x="19652" y="38608"/>
                    <a:pt x="19566" y="37950"/>
                    <a:pt x="19327" y="37319"/>
                  </a:cubicBezTo>
                  <a:cubicBezTo>
                    <a:pt x="19322" y="37308"/>
                    <a:pt x="19314" y="37304"/>
                    <a:pt x="19306" y="37304"/>
                  </a:cubicBezTo>
                  <a:cubicBezTo>
                    <a:pt x="19294" y="37304"/>
                    <a:pt x="19282" y="37314"/>
                    <a:pt x="19289" y="37326"/>
                  </a:cubicBezTo>
                  <a:cubicBezTo>
                    <a:pt x="19479" y="37974"/>
                    <a:pt x="19517" y="38636"/>
                    <a:pt x="19496" y="39297"/>
                  </a:cubicBezTo>
                  <a:cubicBezTo>
                    <a:pt x="19333" y="39320"/>
                    <a:pt x="19158" y="39326"/>
                    <a:pt x="18980" y="39326"/>
                  </a:cubicBezTo>
                  <a:cubicBezTo>
                    <a:pt x="18935" y="39326"/>
                    <a:pt x="18890" y="39326"/>
                    <a:pt x="18845" y="39325"/>
                  </a:cubicBezTo>
                  <a:cubicBezTo>
                    <a:pt x="18242" y="38982"/>
                    <a:pt x="17626" y="38736"/>
                    <a:pt x="16832" y="38643"/>
                  </a:cubicBezTo>
                  <a:cubicBezTo>
                    <a:pt x="16382" y="38591"/>
                    <a:pt x="15932" y="38566"/>
                    <a:pt x="15471" y="38556"/>
                  </a:cubicBezTo>
                  <a:cubicBezTo>
                    <a:pt x="16690" y="38092"/>
                    <a:pt x="17851" y="37496"/>
                    <a:pt x="19067" y="37039"/>
                  </a:cubicBezTo>
                  <a:cubicBezTo>
                    <a:pt x="19101" y="37025"/>
                    <a:pt x="19133" y="37004"/>
                    <a:pt x="19153" y="36980"/>
                  </a:cubicBezTo>
                  <a:close/>
                  <a:moveTo>
                    <a:pt x="14583" y="39050"/>
                  </a:moveTo>
                  <a:cubicBezTo>
                    <a:pt x="15150" y="39050"/>
                    <a:pt x="15718" y="39068"/>
                    <a:pt x="16282" y="39103"/>
                  </a:cubicBezTo>
                  <a:cubicBezTo>
                    <a:pt x="16538" y="39117"/>
                    <a:pt x="16770" y="39152"/>
                    <a:pt x="16992" y="39193"/>
                  </a:cubicBezTo>
                  <a:cubicBezTo>
                    <a:pt x="16905" y="39191"/>
                    <a:pt x="16818" y="39190"/>
                    <a:pt x="16732" y="39190"/>
                  </a:cubicBezTo>
                  <a:cubicBezTo>
                    <a:pt x="15647" y="39190"/>
                    <a:pt x="14582" y="39364"/>
                    <a:pt x="13514" y="39554"/>
                  </a:cubicBezTo>
                  <a:cubicBezTo>
                    <a:pt x="13542" y="39415"/>
                    <a:pt x="13573" y="39284"/>
                    <a:pt x="13594" y="39152"/>
                  </a:cubicBezTo>
                  <a:cubicBezTo>
                    <a:pt x="13701" y="39121"/>
                    <a:pt x="13808" y="39090"/>
                    <a:pt x="13923" y="39058"/>
                  </a:cubicBezTo>
                  <a:cubicBezTo>
                    <a:pt x="14143" y="39053"/>
                    <a:pt x="14363" y="39050"/>
                    <a:pt x="14583" y="39050"/>
                  </a:cubicBezTo>
                  <a:close/>
                  <a:moveTo>
                    <a:pt x="19479" y="39661"/>
                  </a:moveTo>
                  <a:cubicBezTo>
                    <a:pt x="19479" y="39678"/>
                    <a:pt x="19472" y="39696"/>
                    <a:pt x="19472" y="39713"/>
                  </a:cubicBezTo>
                  <a:cubicBezTo>
                    <a:pt x="19448" y="39699"/>
                    <a:pt x="19427" y="39682"/>
                    <a:pt x="19403" y="39671"/>
                  </a:cubicBezTo>
                  <a:cubicBezTo>
                    <a:pt x="19431" y="39671"/>
                    <a:pt x="19451" y="39665"/>
                    <a:pt x="19479" y="39661"/>
                  </a:cubicBezTo>
                  <a:close/>
                  <a:moveTo>
                    <a:pt x="13507" y="39173"/>
                  </a:moveTo>
                  <a:lnTo>
                    <a:pt x="13507" y="39173"/>
                  </a:lnTo>
                  <a:cubicBezTo>
                    <a:pt x="13476" y="39301"/>
                    <a:pt x="13445" y="39436"/>
                    <a:pt x="13410" y="39564"/>
                  </a:cubicBezTo>
                  <a:cubicBezTo>
                    <a:pt x="12603" y="39710"/>
                    <a:pt x="11796" y="39852"/>
                    <a:pt x="10982" y="39935"/>
                  </a:cubicBezTo>
                  <a:cubicBezTo>
                    <a:pt x="11810" y="39637"/>
                    <a:pt x="12658" y="39405"/>
                    <a:pt x="13507" y="39173"/>
                  </a:cubicBezTo>
                  <a:close/>
                  <a:moveTo>
                    <a:pt x="18204" y="30928"/>
                  </a:moveTo>
                  <a:lnTo>
                    <a:pt x="18204" y="30928"/>
                  </a:lnTo>
                  <a:cubicBezTo>
                    <a:pt x="18149" y="31382"/>
                    <a:pt x="18100" y="31853"/>
                    <a:pt x="18097" y="32307"/>
                  </a:cubicBezTo>
                  <a:cubicBezTo>
                    <a:pt x="17996" y="32272"/>
                    <a:pt x="17903" y="32238"/>
                    <a:pt x="17802" y="32210"/>
                  </a:cubicBezTo>
                  <a:cubicBezTo>
                    <a:pt x="17783" y="32203"/>
                    <a:pt x="17765" y="32200"/>
                    <a:pt x="17747" y="32200"/>
                  </a:cubicBezTo>
                  <a:cubicBezTo>
                    <a:pt x="17617" y="32200"/>
                    <a:pt x="17534" y="32364"/>
                    <a:pt x="17595" y="32477"/>
                  </a:cubicBezTo>
                  <a:cubicBezTo>
                    <a:pt x="17771" y="32806"/>
                    <a:pt x="17983" y="33114"/>
                    <a:pt x="18208" y="33405"/>
                  </a:cubicBezTo>
                  <a:cubicBezTo>
                    <a:pt x="18305" y="33762"/>
                    <a:pt x="18461" y="34084"/>
                    <a:pt x="18707" y="34340"/>
                  </a:cubicBezTo>
                  <a:cubicBezTo>
                    <a:pt x="18859" y="34496"/>
                    <a:pt x="19049" y="34590"/>
                    <a:pt x="19250" y="34635"/>
                  </a:cubicBezTo>
                  <a:cubicBezTo>
                    <a:pt x="19486" y="34908"/>
                    <a:pt x="19715" y="35185"/>
                    <a:pt x="19922" y="35480"/>
                  </a:cubicBezTo>
                  <a:cubicBezTo>
                    <a:pt x="18962" y="35411"/>
                    <a:pt x="18017" y="35307"/>
                    <a:pt x="17077" y="35307"/>
                  </a:cubicBezTo>
                  <a:cubicBezTo>
                    <a:pt x="16217" y="35307"/>
                    <a:pt x="15360" y="35394"/>
                    <a:pt x="14498" y="35674"/>
                  </a:cubicBezTo>
                  <a:cubicBezTo>
                    <a:pt x="14425" y="35698"/>
                    <a:pt x="14376" y="35757"/>
                    <a:pt x="14359" y="35819"/>
                  </a:cubicBezTo>
                  <a:cubicBezTo>
                    <a:pt x="14006" y="35861"/>
                    <a:pt x="13649" y="35903"/>
                    <a:pt x="13292" y="35951"/>
                  </a:cubicBezTo>
                  <a:cubicBezTo>
                    <a:pt x="13275" y="35955"/>
                    <a:pt x="13254" y="35955"/>
                    <a:pt x="13237" y="35958"/>
                  </a:cubicBezTo>
                  <a:cubicBezTo>
                    <a:pt x="12994" y="35993"/>
                    <a:pt x="13060" y="36381"/>
                    <a:pt x="13292" y="36381"/>
                  </a:cubicBezTo>
                  <a:cubicBezTo>
                    <a:pt x="14293" y="36384"/>
                    <a:pt x="15291" y="36422"/>
                    <a:pt x="16285" y="36512"/>
                  </a:cubicBezTo>
                  <a:cubicBezTo>
                    <a:pt x="16978" y="36575"/>
                    <a:pt x="17744" y="36644"/>
                    <a:pt x="18481" y="36803"/>
                  </a:cubicBezTo>
                  <a:cubicBezTo>
                    <a:pt x="14522" y="38016"/>
                    <a:pt x="9887" y="37950"/>
                    <a:pt x="6312" y="40139"/>
                  </a:cubicBezTo>
                  <a:cubicBezTo>
                    <a:pt x="6267" y="40100"/>
                    <a:pt x="6205" y="40081"/>
                    <a:pt x="6142" y="40081"/>
                  </a:cubicBezTo>
                  <a:cubicBezTo>
                    <a:pt x="6027" y="40081"/>
                    <a:pt x="5904" y="40144"/>
                    <a:pt x="5855" y="40267"/>
                  </a:cubicBezTo>
                  <a:cubicBezTo>
                    <a:pt x="5824" y="40340"/>
                    <a:pt x="5803" y="40416"/>
                    <a:pt x="5775" y="40489"/>
                  </a:cubicBezTo>
                  <a:cubicBezTo>
                    <a:pt x="5616" y="40593"/>
                    <a:pt x="5456" y="40711"/>
                    <a:pt x="5304" y="40828"/>
                  </a:cubicBezTo>
                  <a:cubicBezTo>
                    <a:pt x="5283" y="38258"/>
                    <a:pt x="5955" y="35781"/>
                    <a:pt x="6423" y="33270"/>
                  </a:cubicBezTo>
                  <a:cubicBezTo>
                    <a:pt x="6509" y="33262"/>
                    <a:pt x="6588" y="33258"/>
                    <a:pt x="6654" y="33258"/>
                  </a:cubicBezTo>
                  <a:cubicBezTo>
                    <a:pt x="6773" y="33258"/>
                    <a:pt x="6852" y="33272"/>
                    <a:pt x="6863" y="33308"/>
                  </a:cubicBezTo>
                  <a:cubicBezTo>
                    <a:pt x="7085" y="34053"/>
                    <a:pt x="6748" y="34940"/>
                    <a:pt x="6579" y="35667"/>
                  </a:cubicBezTo>
                  <a:cubicBezTo>
                    <a:pt x="6319" y="36793"/>
                    <a:pt x="6326" y="37811"/>
                    <a:pt x="7071" y="38743"/>
                  </a:cubicBezTo>
                  <a:cubicBezTo>
                    <a:pt x="7101" y="38781"/>
                    <a:pt x="7148" y="38797"/>
                    <a:pt x="7196" y="38797"/>
                  </a:cubicBezTo>
                  <a:cubicBezTo>
                    <a:pt x="7230" y="38797"/>
                    <a:pt x="7265" y="38789"/>
                    <a:pt x="7292" y="38774"/>
                  </a:cubicBezTo>
                  <a:cubicBezTo>
                    <a:pt x="9506" y="37496"/>
                    <a:pt x="11467" y="35854"/>
                    <a:pt x="13462" y="34274"/>
                  </a:cubicBezTo>
                  <a:cubicBezTo>
                    <a:pt x="14581" y="33391"/>
                    <a:pt x="15721" y="32532"/>
                    <a:pt x="16916" y="31753"/>
                  </a:cubicBezTo>
                  <a:cubicBezTo>
                    <a:pt x="17279" y="31517"/>
                    <a:pt x="17723" y="31209"/>
                    <a:pt x="18204" y="30928"/>
                  </a:cubicBezTo>
                  <a:close/>
                  <a:moveTo>
                    <a:pt x="20241" y="39471"/>
                  </a:moveTo>
                  <a:lnTo>
                    <a:pt x="20241" y="39471"/>
                  </a:lnTo>
                  <a:cubicBezTo>
                    <a:pt x="20224" y="39796"/>
                    <a:pt x="20207" y="40115"/>
                    <a:pt x="20193" y="40441"/>
                  </a:cubicBezTo>
                  <a:cubicBezTo>
                    <a:pt x="20175" y="40589"/>
                    <a:pt x="20165" y="40738"/>
                    <a:pt x="20155" y="40891"/>
                  </a:cubicBezTo>
                  <a:cubicBezTo>
                    <a:pt x="20085" y="40943"/>
                    <a:pt x="20033" y="41022"/>
                    <a:pt x="20023" y="41130"/>
                  </a:cubicBezTo>
                  <a:cubicBezTo>
                    <a:pt x="19950" y="41819"/>
                    <a:pt x="19819" y="42495"/>
                    <a:pt x="19773" y="43181"/>
                  </a:cubicBezTo>
                  <a:cubicBezTo>
                    <a:pt x="19670" y="43700"/>
                    <a:pt x="19548" y="44220"/>
                    <a:pt x="19434" y="44739"/>
                  </a:cubicBezTo>
                  <a:cubicBezTo>
                    <a:pt x="19417" y="44823"/>
                    <a:pt x="19434" y="44906"/>
                    <a:pt x="19472" y="44975"/>
                  </a:cubicBezTo>
                  <a:cubicBezTo>
                    <a:pt x="19257" y="45110"/>
                    <a:pt x="19039" y="45238"/>
                    <a:pt x="18821" y="45370"/>
                  </a:cubicBezTo>
                  <a:cubicBezTo>
                    <a:pt x="19122" y="44095"/>
                    <a:pt x="19351" y="42806"/>
                    <a:pt x="19503" y="41501"/>
                  </a:cubicBezTo>
                  <a:cubicBezTo>
                    <a:pt x="19548" y="41151"/>
                    <a:pt x="19586" y="40801"/>
                    <a:pt x="19618" y="40441"/>
                  </a:cubicBezTo>
                  <a:cubicBezTo>
                    <a:pt x="19659" y="40468"/>
                    <a:pt x="19697" y="40492"/>
                    <a:pt x="19742" y="40520"/>
                  </a:cubicBezTo>
                  <a:cubicBezTo>
                    <a:pt x="19788" y="40549"/>
                    <a:pt x="19834" y="40562"/>
                    <a:pt x="19876" y="40562"/>
                  </a:cubicBezTo>
                  <a:cubicBezTo>
                    <a:pt x="20096" y="40562"/>
                    <a:pt x="20238" y="40224"/>
                    <a:pt x="20006" y="40070"/>
                  </a:cubicBezTo>
                  <a:cubicBezTo>
                    <a:pt x="19884" y="39990"/>
                    <a:pt x="19773" y="39914"/>
                    <a:pt x="19656" y="39834"/>
                  </a:cubicBezTo>
                  <a:cubicBezTo>
                    <a:pt x="19659" y="39768"/>
                    <a:pt x="19659" y="39699"/>
                    <a:pt x="19663" y="39637"/>
                  </a:cubicBezTo>
                  <a:cubicBezTo>
                    <a:pt x="19867" y="39606"/>
                    <a:pt x="20068" y="39554"/>
                    <a:pt x="20241" y="39471"/>
                  </a:cubicBezTo>
                  <a:close/>
                  <a:moveTo>
                    <a:pt x="16712" y="39647"/>
                  </a:moveTo>
                  <a:cubicBezTo>
                    <a:pt x="17250" y="39647"/>
                    <a:pt x="17790" y="39667"/>
                    <a:pt x="18353" y="39678"/>
                  </a:cubicBezTo>
                  <a:cubicBezTo>
                    <a:pt x="18703" y="39862"/>
                    <a:pt x="19046" y="40077"/>
                    <a:pt x="19420" y="40316"/>
                  </a:cubicBezTo>
                  <a:cubicBezTo>
                    <a:pt x="19382" y="40714"/>
                    <a:pt x="19334" y="41109"/>
                    <a:pt x="19299" y="41501"/>
                  </a:cubicBezTo>
                  <a:cubicBezTo>
                    <a:pt x="19181" y="42848"/>
                    <a:pt x="18894" y="44196"/>
                    <a:pt x="18558" y="45515"/>
                  </a:cubicBezTo>
                  <a:cubicBezTo>
                    <a:pt x="17210" y="46277"/>
                    <a:pt x="15783" y="46932"/>
                    <a:pt x="14373" y="47545"/>
                  </a:cubicBezTo>
                  <a:cubicBezTo>
                    <a:pt x="13770" y="47805"/>
                    <a:pt x="13167" y="48065"/>
                    <a:pt x="12568" y="48321"/>
                  </a:cubicBezTo>
                  <a:cubicBezTo>
                    <a:pt x="12568" y="48214"/>
                    <a:pt x="12561" y="48110"/>
                    <a:pt x="12558" y="48003"/>
                  </a:cubicBezTo>
                  <a:cubicBezTo>
                    <a:pt x="12556" y="47916"/>
                    <a:pt x="12487" y="47868"/>
                    <a:pt x="12418" y="47868"/>
                  </a:cubicBezTo>
                  <a:cubicBezTo>
                    <a:pt x="12362" y="47868"/>
                    <a:pt x="12306" y="47900"/>
                    <a:pt x="12284" y="47968"/>
                  </a:cubicBezTo>
                  <a:cubicBezTo>
                    <a:pt x="12260" y="48048"/>
                    <a:pt x="12239" y="48127"/>
                    <a:pt x="12215" y="48210"/>
                  </a:cubicBezTo>
                  <a:cubicBezTo>
                    <a:pt x="12263" y="47317"/>
                    <a:pt x="12312" y="46430"/>
                    <a:pt x="12385" y="45543"/>
                  </a:cubicBezTo>
                  <a:cubicBezTo>
                    <a:pt x="12492" y="44237"/>
                    <a:pt x="12648" y="42921"/>
                    <a:pt x="12970" y="41649"/>
                  </a:cubicBezTo>
                  <a:cubicBezTo>
                    <a:pt x="13109" y="41109"/>
                    <a:pt x="13268" y="40576"/>
                    <a:pt x="13403" y="40039"/>
                  </a:cubicBezTo>
                  <a:cubicBezTo>
                    <a:pt x="13739" y="39962"/>
                    <a:pt x="14082" y="39900"/>
                    <a:pt x="14428" y="39834"/>
                  </a:cubicBezTo>
                  <a:cubicBezTo>
                    <a:pt x="15221" y="39685"/>
                    <a:pt x="15964" y="39647"/>
                    <a:pt x="16712" y="39647"/>
                  </a:cubicBezTo>
                  <a:close/>
                  <a:moveTo>
                    <a:pt x="11501" y="39259"/>
                  </a:moveTo>
                  <a:lnTo>
                    <a:pt x="11501" y="39259"/>
                  </a:lnTo>
                  <a:cubicBezTo>
                    <a:pt x="10812" y="39471"/>
                    <a:pt x="10136" y="39713"/>
                    <a:pt x="9478" y="40025"/>
                  </a:cubicBezTo>
                  <a:cubicBezTo>
                    <a:pt x="9246" y="40136"/>
                    <a:pt x="9371" y="40479"/>
                    <a:pt x="9606" y="40482"/>
                  </a:cubicBezTo>
                  <a:cubicBezTo>
                    <a:pt x="9678" y="40484"/>
                    <a:pt x="9750" y="40484"/>
                    <a:pt x="9822" y="40484"/>
                  </a:cubicBezTo>
                  <a:cubicBezTo>
                    <a:pt x="10988" y="40484"/>
                    <a:pt x="12136" y="40278"/>
                    <a:pt x="13282" y="40056"/>
                  </a:cubicBezTo>
                  <a:lnTo>
                    <a:pt x="13282" y="40056"/>
                  </a:lnTo>
                  <a:cubicBezTo>
                    <a:pt x="13105" y="40683"/>
                    <a:pt x="12901" y="41303"/>
                    <a:pt x="12728" y="41934"/>
                  </a:cubicBezTo>
                  <a:cubicBezTo>
                    <a:pt x="12447" y="42983"/>
                    <a:pt x="12333" y="44092"/>
                    <a:pt x="12208" y="45166"/>
                  </a:cubicBezTo>
                  <a:cubicBezTo>
                    <a:pt x="12076" y="46302"/>
                    <a:pt x="12004" y="47448"/>
                    <a:pt x="11931" y="48588"/>
                  </a:cubicBezTo>
                  <a:cubicBezTo>
                    <a:pt x="10465" y="49218"/>
                    <a:pt x="9007" y="49852"/>
                    <a:pt x="7566" y="50538"/>
                  </a:cubicBezTo>
                  <a:cubicBezTo>
                    <a:pt x="7417" y="49742"/>
                    <a:pt x="7289" y="48945"/>
                    <a:pt x="7136" y="48145"/>
                  </a:cubicBezTo>
                  <a:cubicBezTo>
                    <a:pt x="6873" y="46749"/>
                    <a:pt x="6582" y="45360"/>
                    <a:pt x="6395" y="43953"/>
                  </a:cubicBezTo>
                  <a:cubicBezTo>
                    <a:pt x="6253" y="42862"/>
                    <a:pt x="6298" y="41847"/>
                    <a:pt x="6357" y="40783"/>
                  </a:cubicBezTo>
                  <a:cubicBezTo>
                    <a:pt x="7937" y="39949"/>
                    <a:pt x="9728" y="39498"/>
                    <a:pt x="11501" y="39259"/>
                  </a:cubicBezTo>
                  <a:close/>
                  <a:moveTo>
                    <a:pt x="11882" y="49312"/>
                  </a:moveTo>
                  <a:lnTo>
                    <a:pt x="11882" y="49312"/>
                  </a:lnTo>
                  <a:cubicBezTo>
                    <a:pt x="11834" y="50157"/>
                    <a:pt x="11778" y="50999"/>
                    <a:pt x="11702" y="51837"/>
                  </a:cubicBezTo>
                  <a:cubicBezTo>
                    <a:pt x="10684" y="51903"/>
                    <a:pt x="9547" y="52333"/>
                    <a:pt x="8896" y="52544"/>
                  </a:cubicBezTo>
                  <a:cubicBezTo>
                    <a:pt x="8616" y="52634"/>
                    <a:pt x="8345" y="52724"/>
                    <a:pt x="8068" y="52821"/>
                  </a:cubicBezTo>
                  <a:cubicBezTo>
                    <a:pt x="8051" y="52752"/>
                    <a:pt x="8030" y="52683"/>
                    <a:pt x="8009" y="52613"/>
                  </a:cubicBezTo>
                  <a:cubicBezTo>
                    <a:pt x="7888" y="52142"/>
                    <a:pt x="7788" y="51664"/>
                    <a:pt x="7691" y="51190"/>
                  </a:cubicBezTo>
                  <a:cubicBezTo>
                    <a:pt x="7923" y="51075"/>
                    <a:pt x="8158" y="50968"/>
                    <a:pt x="8387" y="50860"/>
                  </a:cubicBezTo>
                  <a:cubicBezTo>
                    <a:pt x="9541" y="50317"/>
                    <a:pt x="10711" y="49814"/>
                    <a:pt x="11882" y="49312"/>
                  </a:cubicBezTo>
                  <a:close/>
                  <a:moveTo>
                    <a:pt x="19295" y="45844"/>
                  </a:moveTo>
                  <a:lnTo>
                    <a:pt x="19295" y="45844"/>
                  </a:lnTo>
                  <a:cubicBezTo>
                    <a:pt x="18994" y="46728"/>
                    <a:pt x="18665" y="47608"/>
                    <a:pt x="18364" y="48491"/>
                  </a:cubicBezTo>
                  <a:cubicBezTo>
                    <a:pt x="17806" y="50150"/>
                    <a:pt x="17304" y="51830"/>
                    <a:pt x="16749" y="53486"/>
                  </a:cubicBezTo>
                  <a:cubicBezTo>
                    <a:pt x="16735" y="53036"/>
                    <a:pt x="16718" y="52586"/>
                    <a:pt x="16697" y="52142"/>
                  </a:cubicBezTo>
                  <a:cubicBezTo>
                    <a:pt x="17408" y="50195"/>
                    <a:pt x="18062" y="48231"/>
                    <a:pt x="18599" y="46236"/>
                  </a:cubicBezTo>
                  <a:cubicBezTo>
                    <a:pt x="18824" y="46115"/>
                    <a:pt x="19063" y="45983"/>
                    <a:pt x="19295" y="45844"/>
                  </a:cubicBezTo>
                  <a:close/>
                  <a:moveTo>
                    <a:pt x="7549" y="51259"/>
                  </a:moveTo>
                  <a:cubicBezTo>
                    <a:pt x="7677" y="51796"/>
                    <a:pt x="7812" y="52326"/>
                    <a:pt x="7951" y="52859"/>
                  </a:cubicBezTo>
                  <a:cubicBezTo>
                    <a:pt x="7268" y="53102"/>
                    <a:pt x="6586" y="53355"/>
                    <a:pt x="5900" y="53583"/>
                  </a:cubicBezTo>
                  <a:cubicBezTo>
                    <a:pt x="5207" y="53815"/>
                    <a:pt x="4448" y="54092"/>
                    <a:pt x="3704" y="54103"/>
                  </a:cubicBezTo>
                  <a:cubicBezTo>
                    <a:pt x="4133" y="53278"/>
                    <a:pt x="5006" y="52700"/>
                    <a:pt x="5765" y="52222"/>
                  </a:cubicBezTo>
                  <a:cubicBezTo>
                    <a:pt x="6340" y="51865"/>
                    <a:pt x="6942" y="51550"/>
                    <a:pt x="7549" y="51259"/>
                  </a:cubicBezTo>
                  <a:close/>
                  <a:moveTo>
                    <a:pt x="16455" y="53296"/>
                  </a:moveTo>
                  <a:lnTo>
                    <a:pt x="16455" y="53296"/>
                  </a:lnTo>
                  <a:cubicBezTo>
                    <a:pt x="16448" y="53673"/>
                    <a:pt x="16438" y="54047"/>
                    <a:pt x="16431" y="54422"/>
                  </a:cubicBezTo>
                  <a:cubicBezTo>
                    <a:pt x="16320" y="54733"/>
                    <a:pt x="16205" y="55052"/>
                    <a:pt x="16091" y="55364"/>
                  </a:cubicBezTo>
                  <a:cubicBezTo>
                    <a:pt x="16209" y="54671"/>
                    <a:pt x="16330" y="53982"/>
                    <a:pt x="16455" y="53296"/>
                  </a:cubicBezTo>
                  <a:close/>
                  <a:moveTo>
                    <a:pt x="12194" y="52516"/>
                  </a:moveTo>
                  <a:cubicBezTo>
                    <a:pt x="12475" y="52544"/>
                    <a:pt x="12734" y="52627"/>
                    <a:pt x="12932" y="52818"/>
                  </a:cubicBezTo>
                  <a:cubicBezTo>
                    <a:pt x="13680" y="53549"/>
                    <a:pt x="12676" y="54865"/>
                    <a:pt x="12180" y="55402"/>
                  </a:cubicBezTo>
                  <a:cubicBezTo>
                    <a:pt x="12139" y="55450"/>
                    <a:pt x="12090" y="55492"/>
                    <a:pt x="12049" y="55540"/>
                  </a:cubicBezTo>
                  <a:cubicBezTo>
                    <a:pt x="12052" y="55398"/>
                    <a:pt x="12055" y="55253"/>
                    <a:pt x="12066" y="55111"/>
                  </a:cubicBezTo>
                  <a:cubicBezTo>
                    <a:pt x="12101" y="54245"/>
                    <a:pt x="12173" y="53382"/>
                    <a:pt x="12194" y="52516"/>
                  </a:cubicBezTo>
                  <a:close/>
                  <a:moveTo>
                    <a:pt x="11640" y="56822"/>
                  </a:moveTo>
                  <a:cubicBezTo>
                    <a:pt x="11661" y="57806"/>
                    <a:pt x="11789" y="58814"/>
                    <a:pt x="12177" y="59687"/>
                  </a:cubicBezTo>
                  <a:cubicBezTo>
                    <a:pt x="12121" y="60134"/>
                    <a:pt x="12059" y="60581"/>
                    <a:pt x="11997" y="61028"/>
                  </a:cubicBezTo>
                  <a:cubicBezTo>
                    <a:pt x="11200" y="60979"/>
                    <a:pt x="10362" y="60875"/>
                    <a:pt x="9814" y="60397"/>
                  </a:cubicBezTo>
                  <a:cubicBezTo>
                    <a:pt x="8834" y="59548"/>
                    <a:pt x="10462" y="57927"/>
                    <a:pt x="11037" y="57376"/>
                  </a:cubicBezTo>
                  <a:cubicBezTo>
                    <a:pt x="11210" y="57210"/>
                    <a:pt x="11418" y="57027"/>
                    <a:pt x="11640" y="56822"/>
                  </a:cubicBezTo>
                  <a:close/>
                  <a:moveTo>
                    <a:pt x="12343" y="60013"/>
                  </a:moveTo>
                  <a:cubicBezTo>
                    <a:pt x="12568" y="60428"/>
                    <a:pt x="12866" y="60806"/>
                    <a:pt x="13251" y="61121"/>
                  </a:cubicBezTo>
                  <a:cubicBezTo>
                    <a:pt x="13216" y="61104"/>
                    <a:pt x="13178" y="61090"/>
                    <a:pt x="13129" y="61086"/>
                  </a:cubicBezTo>
                  <a:cubicBezTo>
                    <a:pt x="12856" y="61062"/>
                    <a:pt x="12551" y="61052"/>
                    <a:pt x="12239" y="61038"/>
                  </a:cubicBezTo>
                  <a:cubicBezTo>
                    <a:pt x="12277" y="60698"/>
                    <a:pt x="12312" y="60356"/>
                    <a:pt x="12343" y="60013"/>
                  </a:cubicBezTo>
                  <a:close/>
                  <a:moveTo>
                    <a:pt x="9007" y="65728"/>
                  </a:moveTo>
                  <a:cubicBezTo>
                    <a:pt x="9024" y="65728"/>
                    <a:pt x="9038" y="65732"/>
                    <a:pt x="9056" y="65732"/>
                  </a:cubicBezTo>
                  <a:cubicBezTo>
                    <a:pt x="9063" y="65773"/>
                    <a:pt x="9069" y="65808"/>
                    <a:pt x="9076" y="65846"/>
                  </a:cubicBezTo>
                  <a:lnTo>
                    <a:pt x="9076" y="65850"/>
                  </a:lnTo>
                  <a:cubicBezTo>
                    <a:pt x="9076" y="65926"/>
                    <a:pt x="9080" y="66005"/>
                    <a:pt x="9080" y="66078"/>
                  </a:cubicBezTo>
                  <a:cubicBezTo>
                    <a:pt x="8966" y="65981"/>
                    <a:pt x="8848" y="65877"/>
                    <a:pt x="8740" y="65763"/>
                  </a:cubicBezTo>
                  <a:cubicBezTo>
                    <a:pt x="8830" y="65749"/>
                    <a:pt x="8917" y="65742"/>
                    <a:pt x="9007" y="65728"/>
                  </a:cubicBezTo>
                  <a:close/>
                  <a:moveTo>
                    <a:pt x="18343" y="46368"/>
                  </a:moveTo>
                  <a:lnTo>
                    <a:pt x="18343" y="46368"/>
                  </a:lnTo>
                  <a:cubicBezTo>
                    <a:pt x="18308" y="46503"/>
                    <a:pt x="18270" y="46638"/>
                    <a:pt x="18235" y="46769"/>
                  </a:cubicBezTo>
                  <a:cubicBezTo>
                    <a:pt x="17865" y="48131"/>
                    <a:pt x="17425" y="49468"/>
                    <a:pt x="16957" y="50795"/>
                  </a:cubicBezTo>
                  <a:lnTo>
                    <a:pt x="17037" y="50431"/>
                  </a:lnTo>
                  <a:cubicBezTo>
                    <a:pt x="17043" y="50393"/>
                    <a:pt x="17011" y="50367"/>
                    <a:pt x="16982" y="50367"/>
                  </a:cubicBezTo>
                  <a:cubicBezTo>
                    <a:pt x="16963" y="50367"/>
                    <a:pt x="16945" y="50377"/>
                    <a:pt x="16940" y="50403"/>
                  </a:cubicBezTo>
                  <a:cubicBezTo>
                    <a:pt x="16850" y="50753"/>
                    <a:pt x="16763" y="51099"/>
                    <a:pt x="16677" y="51453"/>
                  </a:cubicBezTo>
                  <a:cubicBezTo>
                    <a:pt x="16666" y="51300"/>
                    <a:pt x="16663" y="51148"/>
                    <a:pt x="16656" y="50996"/>
                  </a:cubicBezTo>
                  <a:cubicBezTo>
                    <a:pt x="16652" y="50961"/>
                    <a:pt x="16626" y="50944"/>
                    <a:pt x="16600" y="50944"/>
                  </a:cubicBezTo>
                  <a:cubicBezTo>
                    <a:pt x="16574" y="50944"/>
                    <a:pt x="16548" y="50961"/>
                    <a:pt x="16545" y="50996"/>
                  </a:cubicBezTo>
                  <a:cubicBezTo>
                    <a:pt x="16528" y="51352"/>
                    <a:pt x="16517" y="51713"/>
                    <a:pt x="16503" y="52066"/>
                  </a:cubicBezTo>
                  <a:cubicBezTo>
                    <a:pt x="16025" y="53382"/>
                    <a:pt x="15537" y="54699"/>
                    <a:pt x="15087" y="56025"/>
                  </a:cubicBezTo>
                  <a:cubicBezTo>
                    <a:pt x="15072" y="56072"/>
                    <a:pt x="15111" y="56101"/>
                    <a:pt x="15149" y="56101"/>
                  </a:cubicBezTo>
                  <a:cubicBezTo>
                    <a:pt x="15174" y="56101"/>
                    <a:pt x="15198" y="56089"/>
                    <a:pt x="15208" y="56060"/>
                  </a:cubicBezTo>
                  <a:cubicBezTo>
                    <a:pt x="15533" y="55239"/>
                    <a:pt x="15852" y="54418"/>
                    <a:pt x="16164" y="53590"/>
                  </a:cubicBezTo>
                  <a:lnTo>
                    <a:pt x="16164" y="53590"/>
                  </a:lnTo>
                  <a:cubicBezTo>
                    <a:pt x="15565" y="56199"/>
                    <a:pt x="15028" y="58821"/>
                    <a:pt x="14532" y="61440"/>
                  </a:cubicBezTo>
                  <a:cubicBezTo>
                    <a:pt x="14514" y="61540"/>
                    <a:pt x="14592" y="61604"/>
                    <a:pt x="14668" y="61604"/>
                  </a:cubicBezTo>
                  <a:cubicBezTo>
                    <a:pt x="14719" y="61604"/>
                    <a:pt x="14769" y="61576"/>
                    <a:pt x="14789" y="61509"/>
                  </a:cubicBezTo>
                  <a:cubicBezTo>
                    <a:pt x="15291" y="59718"/>
                    <a:pt x="15644" y="57886"/>
                    <a:pt x="15973" y="56046"/>
                  </a:cubicBezTo>
                  <a:cubicBezTo>
                    <a:pt x="15987" y="56050"/>
                    <a:pt x="16001" y="56052"/>
                    <a:pt x="16014" y="56052"/>
                  </a:cubicBezTo>
                  <a:cubicBezTo>
                    <a:pt x="16053" y="56052"/>
                    <a:pt x="16090" y="56035"/>
                    <a:pt x="16105" y="55994"/>
                  </a:cubicBezTo>
                  <a:cubicBezTo>
                    <a:pt x="16212" y="55759"/>
                    <a:pt x="16313" y="55523"/>
                    <a:pt x="16413" y="55284"/>
                  </a:cubicBezTo>
                  <a:lnTo>
                    <a:pt x="16413" y="55284"/>
                  </a:lnTo>
                  <a:cubicBezTo>
                    <a:pt x="16348" y="57279"/>
                    <a:pt x="16244" y="59264"/>
                    <a:pt x="15880" y="61225"/>
                  </a:cubicBezTo>
                  <a:cubicBezTo>
                    <a:pt x="15360" y="64031"/>
                    <a:pt x="14345" y="66719"/>
                    <a:pt x="13732" y="69501"/>
                  </a:cubicBezTo>
                  <a:cubicBezTo>
                    <a:pt x="13046" y="69348"/>
                    <a:pt x="12388" y="69123"/>
                    <a:pt x="11740" y="68843"/>
                  </a:cubicBezTo>
                  <a:cubicBezTo>
                    <a:pt x="11532" y="66438"/>
                    <a:pt x="11886" y="64048"/>
                    <a:pt x="12170" y="61655"/>
                  </a:cubicBezTo>
                  <a:lnTo>
                    <a:pt x="12180" y="61655"/>
                  </a:lnTo>
                  <a:cubicBezTo>
                    <a:pt x="12499" y="61679"/>
                    <a:pt x="12814" y="61700"/>
                    <a:pt x="13129" y="61731"/>
                  </a:cubicBezTo>
                  <a:cubicBezTo>
                    <a:pt x="13142" y="61732"/>
                    <a:pt x="13154" y="61733"/>
                    <a:pt x="13166" y="61733"/>
                  </a:cubicBezTo>
                  <a:cubicBezTo>
                    <a:pt x="13447" y="61733"/>
                    <a:pt x="13507" y="61390"/>
                    <a:pt x="13355" y="61204"/>
                  </a:cubicBezTo>
                  <a:lnTo>
                    <a:pt x="13355" y="61204"/>
                  </a:lnTo>
                  <a:cubicBezTo>
                    <a:pt x="13372" y="61215"/>
                    <a:pt x="13386" y="61228"/>
                    <a:pt x="13403" y="61239"/>
                  </a:cubicBezTo>
                  <a:cubicBezTo>
                    <a:pt x="13431" y="61259"/>
                    <a:pt x="13459" y="61268"/>
                    <a:pt x="13487" y="61268"/>
                  </a:cubicBezTo>
                  <a:cubicBezTo>
                    <a:pt x="13617" y="61268"/>
                    <a:pt x="13728" y="61077"/>
                    <a:pt x="13611" y="60969"/>
                  </a:cubicBezTo>
                  <a:cubicBezTo>
                    <a:pt x="13022" y="60442"/>
                    <a:pt x="12648" y="59801"/>
                    <a:pt x="12412" y="59098"/>
                  </a:cubicBezTo>
                  <a:cubicBezTo>
                    <a:pt x="12457" y="58339"/>
                    <a:pt x="12475" y="57584"/>
                    <a:pt x="12440" y="56822"/>
                  </a:cubicBezTo>
                  <a:cubicBezTo>
                    <a:pt x="12440" y="56808"/>
                    <a:pt x="12430" y="56801"/>
                    <a:pt x="12421" y="56801"/>
                  </a:cubicBezTo>
                  <a:cubicBezTo>
                    <a:pt x="12411" y="56801"/>
                    <a:pt x="12402" y="56808"/>
                    <a:pt x="12402" y="56822"/>
                  </a:cubicBezTo>
                  <a:cubicBezTo>
                    <a:pt x="12388" y="57446"/>
                    <a:pt x="12350" y="58069"/>
                    <a:pt x="12291" y="58686"/>
                  </a:cubicBezTo>
                  <a:cubicBezTo>
                    <a:pt x="12104" y="57969"/>
                    <a:pt x="12049" y="57207"/>
                    <a:pt x="12038" y="56448"/>
                  </a:cubicBezTo>
                  <a:cubicBezTo>
                    <a:pt x="13226" y="55322"/>
                    <a:pt x="14525" y="53798"/>
                    <a:pt x="13434" y="52405"/>
                  </a:cubicBezTo>
                  <a:cubicBezTo>
                    <a:pt x="13143" y="52031"/>
                    <a:pt x="12707" y="51872"/>
                    <a:pt x="12208" y="51834"/>
                  </a:cubicBezTo>
                  <a:lnTo>
                    <a:pt x="12208" y="51418"/>
                  </a:lnTo>
                  <a:cubicBezTo>
                    <a:pt x="12364" y="50625"/>
                    <a:pt x="12495" y="49832"/>
                    <a:pt x="12551" y="49031"/>
                  </a:cubicBezTo>
                  <a:cubicBezTo>
                    <a:pt x="13992" y="48415"/>
                    <a:pt x="15433" y="47802"/>
                    <a:pt x="16843" y="47116"/>
                  </a:cubicBezTo>
                  <a:cubicBezTo>
                    <a:pt x="17217" y="46936"/>
                    <a:pt x="17750" y="46679"/>
                    <a:pt x="18343" y="46368"/>
                  </a:cubicBezTo>
                  <a:close/>
                  <a:moveTo>
                    <a:pt x="11782" y="69296"/>
                  </a:moveTo>
                  <a:cubicBezTo>
                    <a:pt x="12111" y="69431"/>
                    <a:pt x="12440" y="69553"/>
                    <a:pt x="12779" y="69657"/>
                  </a:cubicBezTo>
                  <a:cubicBezTo>
                    <a:pt x="12454" y="69618"/>
                    <a:pt x="12135" y="69573"/>
                    <a:pt x="11813" y="69522"/>
                  </a:cubicBezTo>
                  <a:cubicBezTo>
                    <a:pt x="11799" y="69449"/>
                    <a:pt x="11792" y="69369"/>
                    <a:pt x="11782" y="69296"/>
                  </a:cubicBezTo>
                  <a:close/>
                  <a:moveTo>
                    <a:pt x="10337" y="68631"/>
                  </a:moveTo>
                  <a:lnTo>
                    <a:pt x="10337" y="68631"/>
                  </a:lnTo>
                  <a:cubicBezTo>
                    <a:pt x="10687" y="68808"/>
                    <a:pt x="11034" y="68971"/>
                    <a:pt x="11380" y="69123"/>
                  </a:cubicBezTo>
                  <a:cubicBezTo>
                    <a:pt x="11390" y="69231"/>
                    <a:pt x="11401" y="69341"/>
                    <a:pt x="11415" y="69449"/>
                  </a:cubicBezTo>
                  <a:cubicBezTo>
                    <a:pt x="11373" y="69445"/>
                    <a:pt x="11325" y="69438"/>
                    <a:pt x="11259" y="69435"/>
                  </a:cubicBezTo>
                  <a:cubicBezTo>
                    <a:pt x="11255" y="69435"/>
                    <a:pt x="11251" y="69435"/>
                    <a:pt x="11246" y="69435"/>
                  </a:cubicBezTo>
                  <a:cubicBezTo>
                    <a:pt x="11035" y="69435"/>
                    <a:pt x="10989" y="69785"/>
                    <a:pt x="11207" y="69819"/>
                  </a:cubicBezTo>
                  <a:cubicBezTo>
                    <a:pt x="11234" y="69826"/>
                    <a:pt x="11259" y="69830"/>
                    <a:pt x="11280" y="69833"/>
                  </a:cubicBezTo>
                  <a:cubicBezTo>
                    <a:pt x="11366" y="69854"/>
                    <a:pt x="11460" y="69878"/>
                    <a:pt x="11546" y="69899"/>
                  </a:cubicBezTo>
                  <a:cubicBezTo>
                    <a:pt x="11578" y="69912"/>
                    <a:pt x="11611" y="69918"/>
                    <a:pt x="11642" y="69918"/>
                  </a:cubicBezTo>
                  <a:cubicBezTo>
                    <a:pt x="11668" y="69918"/>
                    <a:pt x="11692" y="69914"/>
                    <a:pt x="11713" y="69906"/>
                  </a:cubicBezTo>
                  <a:cubicBezTo>
                    <a:pt x="12329" y="70010"/>
                    <a:pt x="12960" y="70107"/>
                    <a:pt x="13594" y="70162"/>
                  </a:cubicBezTo>
                  <a:cubicBezTo>
                    <a:pt x="13573" y="70263"/>
                    <a:pt x="13555" y="70363"/>
                    <a:pt x="13531" y="70467"/>
                  </a:cubicBezTo>
                  <a:cubicBezTo>
                    <a:pt x="13510" y="70581"/>
                    <a:pt x="13598" y="70655"/>
                    <a:pt x="13685" y="70655"/>
                  </a:cubicBezTo>
                  <a:cubicBezTo>
                    <a:pt x="13743" y="70655"/>
                    <a:pt x="13801" y="70622"/>
                    <a:pt x="13826" y="70547"/>
                  </a:cubicBezTo>
                  <a:cubicBezTo>
                    <a:pt x="13867" y="70433"/>
                    <a:pt x="13905" y="70311"/>
                    <a:pt x="13947" y="70190"/>
                  </a:cubicBezTo>
                  <a:cubicBezTo>
                    <a:pt x="14139" y="70201"/>
                    <a:pt x="14331" y="70207"/>
                    <a:pt x="14521" y="70207"/>
                  </a:cubicBezTo>
                  <a:cubicBezTo>
                    <a:pt x="14698" y="70207"/>
                    <a:pt x="14874" y="70202"/>
                    <a:pt x="15048" y="70190"/>
                  </a:cubicBezTo>
                  <a:lnTo>
                    <a:pt x="15048" y="70190"/>
                  </a:lnTo>
                  <a:cubicBezTo>
                    <a:pt x="14858" y="70460"/>
                    <a:pt x="14681" y="70737"/>
                    <a:pt x="14498" y="71021"/>
                  </a:cubicBezTo>
                  <a:cubicBezTo>
                    <a:pt x="14320" y="71291"/>
                    <a:pt x="14241" y="71558"/>
                    <a:pt x="13966" y="71558"/>
                  </a:cubicBezTo>
                  <a:cubicBezTo>
                    <a:pt x="13919" y="71558"/>
                    <a:pt x="13867" y="71551"/>
                    <a:pt x="13808" y="71534"/>
                  </a:cubicBezTo>
                  <a:cubicBezTo>
                    <a:pt x="13469" y="71441"/>
                    <a:pt x="13112" y="71389"/>
                    <a:pt x="12762" y="71333"/>
                  </a:cubicBezTo>
                  <a:cubicBezTo>
                    <a:pt x="12367" y="71267"/>
                    <a:pt x="11203" y="71368"/>
                    <a:pt x="10999" y="71028"/>
                  </a:cubicBezTo>
                  <a:cubicBezTo>
                    <a:pt x="10964" y="70973"/>
                    <a:pt x="10933" y="70918"/>
                    <a:pt x="10905" y="70855"/>
                  </a:cubicBezTo>
                  <a:cubicBezTo>
                    <a:pt x="10905" y="70640"/>
                    <a:pt x="10895" y="70426"/>
                    <a:pt x="10874" y="70214"/>
                  </a:cubicBezTo>
                  <a:cubicBezTo>
                    <a:pt x="10867" y="70147"/>
                    <a:pt x="10819" y="70113"/>
                    <a:pt x="10770" y="70113"/>
                  </a:cubicBezTo>
                  <a:cubicBezTo>
                    <a:pt x="10722" y="70113"/>
                    <a:pt x="10673" y="70147"/>
                    <a:pt x="10666" y="70214"/>
                  </a:cubicBezTo>
                  <a:cubicBezTo>
                    <a:pt x="10663" y="70235"/>
                    <a:pt x="10663" y="70252"/>
                    <a:pt x="10656" y="70277"/>
                  </a:cubicBezTo>
                  <a:cubicBezTo>
                    <a:pt x="10483" y="69747"/>
                    <a:pt x="10393" y="69175"/>
                    <a:pt x="10337" y="68631"/>
                  </a:cubicBezTo>
                  <a:close/>
                  <a:moveTo>
                    <a:pt x="13493" y="74773"/>
                  </a:moveTo>
                  <a:lnTo>
                    <a:pt x="13493" y="74773"/>
                  </a:lnTo>
                  <a:cubicBezTo>
                    <a:pt x="13594" y="74929"/>
                    <a:pt x="13701" y="75078"/>
                    <a:pt x="13822" y="75223"/>
                  </a:cubicBezTo>
                  <a:cubicBezTo>
                    <a:pt x="13833" y="75272"/>
                    <a:pt x="13839" y="75324"/>
                    <a:pt x="13843" y="75376"/>
                  </a:cubicBezTo>
                  <a:cubicBezTo>
                    <a:pt x="13822" y="75357"/>
                    <a:pt x="13796" y="75344"/>
                    <a:pt x="13768" y="75344"/>
                  </a:cubicBezTo>
                  <a:cubicBezTo>
                    <a:pt x="13745" y="75344"/>
                    <a:pt x="13722" y="75354"/>
                    <a:pt x="13701" y="75376"/>
                  </a:cubicBezTo>
                  <a:cubicBezTo>
                    <a:pt x="13652" y="75428"/>
                    <a:pt x="13607" y="75476"/>
                    <a:pt x="13552" y="75525"/>
                  </a:cubicBezTo>
                  <a:cubicBezTo>
                    <a:pt x="13528" y="75272"/>
                    <a:pt x="13507" y="75022"/>
                    <a:pt x="13493" y="74773"/>
                  </a:cubicBezTo>
                  <a:close/>
                  <a:moveTo>
                    <a:pt x="10878" y="71576"/>
                  </a:moveTo>
                  <a:cubicBezTo>
                    <a:pt x="10994" y="71636"/>
                    <a:pt x="11180" y="71650"/>
                    <a:pt x="11367" y="71650"/>
                  </a:cubicBezTo>
                  <a:cubicBezTo>
                    <a:pt x="11529" y="71650"/>
                    <a:pt x="11692" y="71640"/>
                    <a:pt x="11808" y="71640"/>
                  </a:cubicBezTo>
                  <a:cubicBezTo>
                    <a:pt x="11834" y="71640"/>
                    <a:pt x="11858" y="71640"/>
                    <a:pt x="11879" y="71642"/>
                  </a:cubicBezTo>
                  <a:cubicBezTo>
                    <a:pt x="12388" y="71687"/>
                    <a:pt x="12904" y="71756"/>
                    <a:pt x="13406" y="71874"/>
                  </a:cubicBezTo>
                  <a:cubicBezTo>
                    <a:pt x="13389" y="71884"/>
                    <a:pt x="13375" y="71901"/>
                    <a:pt x="13372" y="71933"/>
                  </a:cubicBezTo>
                  <a:cubicBezTo>
                    <a:pt x="13365" y="71974"/>
                    <a:pt x="13358" y="72009"/>
                    <a:pt x="13355" y="72047"/>
                  </a:cubicBezTo>
                  <a:cubicBezTo>
                    <a:pt x="12928" y="72833"/>
                    <a:pt x="12939" y="73564"/>
                    <a:pt x="13212" y="74240"/>
                  </a:cubicBezTo>
                  <a:cubicBezTo>
                    <a:pt x="13219" y="74738"/>
                    <a:pt x="13254" y="75237"/>
                    <a:pt x="13303" y="75736"/>
                  </a:cubicBezTo>
                  <a:cubicBezTo>
                    <a:pt x="12816" y="76084"/>
                    <a:pt x="12216" y="76267"/>
                    <a:pt x="11615" y="76267"/>
                  </a:cubicBezTo>
                  <a:cubicBezTo>
                    <a:pt x="11240" y="76267"/>
                    <a:pt x="10865" y="76196"/>
                    <a:pt x="10517" y="76048"/>
                  </a:cubicBezTo>
                  <a:cubicBezTo>
                    <a:pt x="10510" y="75393"/>
                    <a:pt x="10569" y="74749"/>
                    <a:pt x="10601" y="74260"/>
                  </a:cubicBezTo>
                  <a:cubicBezTo>
                    <a:pt x="10656" y="73380"/>
                    <a:pt x="10812" y="72469"/>
                    <a:pt x="10878" y="71576"/>
                  </a:cubicBezTo>
                  <a:close/>
                  <a:moveTo>
                    <a:pt x="13867" y="75525"/>
                  </a:moveTo>
                  <a:cubicBezTo>
                    <a:pt x="13902" y="75778"/>
                    <a:pt x="13926" y="76034"/>
                    <a:pt x="13943" y="76290"/>
                  </a:cubicBezTo>
                  <a:cubicBezTo>
                    <a:pt x="13971" y="76706"/>
                    <a:pt x="13940" y="77129"/>
                    <a:pt x="13822" y="77524"/>
                  </a:cubicBezTo>
                  <a:cubicBezTo>
                    <a:pt x="13739" y="77004"/>
                    <a:pt x="13666" y="76481"/>
                    <a:pt x="13600" y="75951"/>
                  </a:cubicBezTo>
                  <a:cubicBezTo>
                    <a:pt x="13722" y="75830"/>
                    <a:pt x="13819" y="75688"/>
                    <a:pt x="13867" y="75525"/>
                  </a:cubicBezTo>
                  <a:close/>
                  <a:moveTo>
                    <a:pt x="14137" y="75577"/>
                  </a:moveTo>
                  <a:cubicBezTo>
                    <a:pt x="14809" y="76263"/>
                    <a:pt x="15679" y="76862"/>
                    <a:pt x="16490" y="77364"/>
                  </a:cubicBezTo>
                  <a:cubicBezTo>
                    <a:pt x="15658" y="77801"/>
                    <a:pt x="14827" y="78248"/>
                    <a:pt x="13999" y="78694"/>
                  </a:cubicBezTo>
                  <a:cubicBezTo>
                    <a:pt x="13978" y="78563"/>
                    <a:pt x="13961" y="78435"/>
                    <a:pt x="13940" y="78303"/>
                  </a:cubicBezTo>
                  <a:cubicBezTo>
                    <a:pt x="14065" y="78081"/>
                    <a:pt x="14151" y="77835"/>
                    <a:pt x="14186" y="77572"/>
                  </a:cubicBezTo>
                  <a:cubicBezTo>
                    <a:pt x="14276" y="76900"/>
                    <a:pt x="14227" y="76231"/>
                    <a:pt x="14137" y="75577"/>
                  </a:cubicBezTo>
                  <a:close/>
                  <a:moveTo>
                    <a:pt x="13348" y="76152"/>
                  </a:moveTo>
                  <a:cubicBezTo>
                    <a:pt x="13417" y="76782"/>
                    <a:pt x="13507" y="77413"/>
                    <a:pt x="13600" y="78036"/>
                  </a:cubicBezTo>
                  <a:cubicBezTo>
                    <a:pt x="13531" y="78151"/>
                    <a:pt x="13455" y="78261"/>
                    <a:pt x="13365" y="78365"/>
                  </a:cubicBezTo>
                  <a:cubicBezTo>
                    <a:pt x="13106" y="78663"/>
                    <a:pt x="12703" y="78803"/>
                    <a:pt x="12299" y="78803"/>
                  </a:cubicBezTo>
                  <a:cubicBezTo>
                    <a:pt x="11904" y="78803"/>
                    <a:pt x="11507" y="78669"/>
                    <a:pt x="11241" y="78417"/>
                  </a:cubicBezTo>
                  <a:cubicBezTo>
                    <a:pt x="10725" y="77925"/>
                    <a:pt x="10559" y="77111"/>
                    <a:pt x="10524" y="76280"/>
                  </a:cubicBezTo>
                  <a:lnTo>
                    <a:pt x="10524" y="76280"/>
                  </a:lnTo>
                  <a:cubicBezTo>
                    <a:pt x="10913" y="76456"/>
                    <a:pt x="11346" y="76527"/>
                    <a:pt x="11780" y="76527"/>
                  </a:cubicBezTo>
                  <a:cubicBezTo>
                    <a:pt x="11935" y="76527"/>
                    <a:pt x="12090" y="76518"/>
                    <a:pt x="12243" y="76502"/>
                  </a:cubicBezTo>
                  <a:cubicBezTo>
                    <a:pt x="12589" y="76464"/>
                    <a:pt x="13012" y="76360"/>
                    <a:pt x="13348" y="76152"/>
                  </a:cubicBezTo>
                  <a:close/>
                  <a:moveTo>
                    <a:pt x="13333" y="1"/>
                  </a:moveTo>
                  <a:cubicBezTo>
                    <a:pt x="13184" y="1"/>
                    <a:pt x="13043" y="24"/>
                    <a:pt x="12908" y="70"/>
                  </a:cubicBezTo>
                  <a:cubicBezTo>
                    <a:pt x="12887" y="67"/>
                    <a:pt x="12870" y="63"/>
                    <a:pt x="12849" y="63"/>
                  </a:cubicBezTo>
                  <a:cubicBezTo>
                    <a:pt x="12819" y="43"/>
                    <a:pt x="12785" y="31"/>
                    <a:pt x="12748" y="31"/>
                  </a:cubicBezTo>
                  <a:cubicBezTo>
                    <a:pt x="12721" y="31"/>
                    <a:pt x="12693" y="38"/>
                    <a:pt x="12665" y="53"/>
                  </a:cubicBezTo>
                  <a:cubicBezTo>
                    <a:pt x="12076" y="53"/>
                    <a:pt x="11494" y="365"/>
                    <a:pt x="10964" y="794"/>
                  </a:cubicBezTo>
                  <a:cubicBezTo>
                    <a:pt x="9773" y="1764"/>
                    <a:pt x="8643" y="2911"/>
                    <a:pt x="7985" y="4310"/>
                  </a:cubicBezTo>
                  <a:cubicBezTo>
                    <a:pt x="7445" y="5467"/>
                    <a:pt x="6956" y="7355"/>
                    <a:pt x="7514" y="8588"/>
                  </a:cubicBezTo>
                  <a:cubicBezTo>
                    <a:pt x="8020" y="9711"/>
                    <a:pt x="9121" y="10351"/>
                    <a:pt x="10102" y="11034"/>
                  </a:cubicBezTo>
                  <a:lnTo>
                    <a:pt x="10102" y="11186"/>
                  </a:lnTo>
                  <a:cubicBezTo>
                    <a:pt x="10102" y="11307"/>
                    <a:pt x="10206" y="11376"/>
                    <a:pt x="10305" y="11376"/>
                  </a:cubicBezTo>
                  <a:cubicBezTo>
                    <a:pt x="10366" y="11376"/>
                    <a:pt x="10426" y="11350"/>
                    <a:pt x="10459" y="11294"/>
                  </a:cubicBezTo>
                  <a:cubicBezTo>
                    <a:pt x="10490" y="11318"/>
                    <a:pt x="10517" y="11339"/>
                    <a:pt x="10549" y="11363"/>
                  </a:cubicBezTo>
                  <a:cubicBezTo>
                    <a:pt x="10586" y="11391"/>
                    <a:pt x="10627" y="11404"/>
                    <a:pt x="10668" y="11404"/>
                  </a:cubicBezTo>
                  <a:cubicBezTo>
                    <a:pt x="10777" y="11404"/>
                    <a:pt x="10886" y="11317"/>
                    <a:pt x="10916" y="11214"/>
                  </a:cubicBezTo>
                  <a:cubicBezTo>
                    <a:pt x="10946" y="11123"/>
                    <a:pt x="10967" y="11031"/>
                    <a:pt x="10994" y="10937"/>
                  </a:cubicBezTo>
                  <a:lnTo>
                    <a:pt x="10994" y="10937"/>
                  </a:lnTo>
                  <a:cubicBezTo>
                    <a:pt x="10985" y="10970"/>
                    <a:pt x="10981" y="11008"/>
                    <a:pt x="10975" y="11034"/>
                  </a:cubicBezTo>
                  <a:cubicBezTo>
                    <a:pt x="10871" y="11495"/>
                    <a:pt x="10774" y="11959"/>
                    <a:pt x="10656" y="12413"/>
                  </a:cubicBezTo>
                  <a:cubicBezTo>
                    <a:pt x="10566" y="12759"/>
                    <a:pt x="10455" y="13126"/>
                    <a:pt x="10265" y="13438"/>
                  </a:cubicBezTo>
                  <a:cubicBezTo>
                    <a:pt x="10233" y="13448"/>
                    <a:pt x="10213" y="13476"/>
                    <a:pt x="10213" y="13521"/>
                  </a:cubicBezTo>
                  <a:cubicBezTo>
                    <a:pt x="10185" y="13559"/>
                    <a:pt x="10154" y="13597"/>
                    <a:pt x="10126" y="13639"/>
                  </a:cubicBezTo>
                  <a:cubicBezTo>
                    <a:pt x="9993" y="13801"/>
                    <a:pt x="9846" y="13863"/>
                    <a:pt x="9696" y="13863"/>
                  </a:cubicBezTo>
                  <a:cubicBezTo>
                    <a:pt x="9386" y="13863"/>
                    <a:pt x="9062" y="13598"/>
                    <a:pt x="8810" y="13400"/>
                  </a:cubicBezTo>
                  <a:cubicBezTo>
                    <a:pt x="8786" y="13381"/>
                    <a:pt x="8761" y="13373"/>
                    <a:pt x="8737" y="13373"/>
                  </a:cubicBezTo>
                  <a:cubicBezTo>
                    <a:pt x="8658" y="13373"/>
                    <a:pt x="8597" y="13464"/>
                    <a:pt x="8664" y="13542"/>
                  </a:cubicBezTo>
                  <a:cubicBezTo>
                    <a:pt x="8977" y="13906"/>
                    <a:pt x="9312" y="14083"/>
                    <a:pt x="9626" y="14083"/>
                  </a:cubicBezTo>
                  <a:cubicBezTo>
                    <a:pt x="9844" y="14083"/>
                    <a:pt x="10051" y="13999"/>
                    <a:pt x="10233" y="13833"/>
                  </a:cubicBezTo>
                  <a:cubicBezTo>
                    <a:pt x="10334" y="15135"/>
                    <a:pt x="10666" y="16864"/>
                    <a:pt x="11647" y="17803"/>
                  </a:cubicBezTo>
                  <a:cubicBezTo>
                    <a:pt x="10760" y="17626"/>
                    <a:pt x="9911" y="17176"/>
                    <a:pt x="9156" y="16725"/>
                  </a:cubicBezTo>
                  <a:cubicBezTo>
                    <a:pt x="8086" y="16088"/>
                    <a:pt x="6929" y="15167"/>
                    <a:pt x="6859" y="13902"/>
                  </a:cubicBezTo>
                  <a:lnTo>
                    <a:pt x="6859" y="13902"/>
                  </a:lnTo>
                  <a:cubicBezTo>
                    <a:pt x="6942" y="14089"/>
                    <a:pt x="7019" y="14283"/>
                    <a:pt x="7112" y="14481"/>
                  </a:cubicBezTo>
                  <a:cubicBezTo>
                    <a:pt x="7129" y="14518"/>
                    <a:pt x="7160" y="14534"/>
                    <a:pt x="7192" y="14534"/>
                  </a:cubicBezTo>
                  <a:cubicBezTo>
                    <a:pt x="7246" y="14534"/>
                    <a:pt x="7304" y="14489"/>
                    <a:pt x="7306" y="14429"/>
                  </a:cubicBezTo>
                  <a:cubicBezTo>
                    <a:pt x="7320" y="14027"/>
                    <a:pt x="7206" y="13667"/>
                    <a:pt x="7012" y="13351"/>
                  </a:cubicBezTo>
                  <a:lnTo>
                    <a:pt x="7012" y="13351"/>
                  </a:lnTo>
                  <a:cubicBezTo>
                    <a:pt x="7199" y="13441"/>
                    <a:pt x="7386" y="13535"/>
                    <a:pt x="7573" y="13628"/>
                  </a:cubicBezTo>
                  <a:cubicBezTo>
                    <a:pt x="8307" y="13996"/>
                    <a:pt x="9080" y="14404"/>
                    <a:pt x="9897" y="14512"/>
                  </a:cubicBezTo>
                  <a:cubicBezTo>
                    <a:pt x="9900" y="14512"/>
                    <a:pt x="9903" y="14513"/>
                    <a:pt x="9906" y="14513"/>
                  </a:cubicBezTo>
                  <a:cubicBezTo>
                    <a:pt x="9969" y="14513"/>
                    <a:pt x="9995" y="14407"/>
                    <a:pt x="9935" y="14384"/>
                  </a:cubicBezTo>
                  <a:cubicBezTo>
                    <a:pt x="9000" y="13978"/>
                    <a:pt x="8054" y="13628"/>
                    <a:pt x="7133" y="13189"/>
                  </a:cubicBezTo>
                  <a:cubicBezTo>
                    <a:pt x="7001" y="13123"/>
                    <a:pt x="6870" y="13060"/>
                    <a:pt x="6738" y="13001"/>
                  </a:cubicBezTo>
                  <a:cubicBezTo>
                    <a:pt x="6458" y="12693"/>
                    <a:pt x="6090" y="12437"/>
                    <a:pt x="5695" y="12243"/>
                  </a:cubicBezTo>
                  <a:cubicBezTo>
                    <a:pt x="5373" y="12028"/>
                    <a:pt x="5055" y="11914"/>
                    <a:pt x="4739" y="11893"/>
                  </a:cubicBezTo>
                  <a:cubicBezTo>
                    <a:pt x="4518" y="11838"/>
                    <a:pt x="4299" y="11803"/>
                    <a:pt x="4098" y="11786"/>
                  </a:cubicBezTo>
                  <a:cubicBezTo>
                    <a:pt x="4096" y="11785"/>
                    <a:pt x="4093" y="11785"/>
                    <a:pt x="4090" y="11785"/>
                  </a:cubicBezTo>
                  <a:cubicBezTo>
                    <a:pt x="4018" y="11785"/>
                    <a:pt x="4004" y="11911"/>
                    <a:pt x="4081" y="11917"/>
                  </a:cubicBezTo>
                  <a:cubicBezTo>
                    <a:pt x="4119" y="11924"/>
                    <a:pt x="4154" y="11931"/>
                    <a:pt x="4189" y="11935"/>
                  </a:cubicBezTo>
                  <a:cubicBezTo>
                    <a:pt x="4029" y="11969"/>
                    <a:pt x="3866" y="12032"/>
                    <a:pt x="3710" y="12104"/>
                  </a:cubicBezTo>
                  <a:cubicBezTo>
                    <a:pt x="3520" y="12041"/>
                    <a:pt x="3331" y="11991"/>
                    <a:pt x="3153" y="11991"/>
                  </a:cubicBezTo>
                  <a:cubicBezTo>
                    <a:pt x="3037" y="11991"/>
                    <a:pt x="2926" y="12013"/>
                    <a:pt x="2824" y="12066"/>
                  </a:cubicBezTo>
                  <a:cubicBezTo>
                    <a:pt x="2418" y="12274"/>
                    <a:pt x="2162" y="12634"/>
                    <a:pt x="1996" y="13057"/>
                  </a:cubicBezTo>
                  <a:cubicBezTo>
                    <a:pt x="1798" y="13573"/>
                    <a:pt x="1663" y="14124"/>
                    <a:pt x="1573" y="14689"/>
                  </a:cubicBezTo>
                  <a:cubicBezTo>
                    <a:pt x="1455" y="14976"/>
                    <a:pt x="1365" y="15267"/>
                    <a:pt x="1299" y="15548"/>
                  </a:cubicBezTo>
                  <a:cubicBezTo>
                    <a:pt x="1268" y="15676"/>
                    <a:pt x="1341" y="15769"/>
                    <a:pt x="1438" y="15797"/>
                  </a:cubicBezTo>
                  <a:cubicBezTo>
                    <a:pt x="1386" y="16414"/>
                    <a:pt x="1365" y="17027"/>
                    <a:pt x="1351" y="17609"/>
                  </a:cubicBezTo>
                  <a:cubicBezTo>
                    <a:pt x="1306" y="19251"/>
                    <a:pt x="1338" y="20903"/>
                    <a:pt x="1739" y="22500"/>
                  </a:cubicBezTo>
                  <a:cubicBezTo>
                    <a:pt x="2062" y="23761"/>
                    <a:pt x="2976" y="26168"/>
                    <a:pt x="1435" y="26944"/>
                  </a:cubicBezTo>
                  <a:cubicBezTo>
                    <a:pt x="1261" y="27031"/>
                    <a:pt x="1289" y="27270"/>
                    <a:pt x="1435" y="27364"/>
                  </a:cubicBezTo>
                  <a:cubicBezTo>
                    <a:pt x="1459" y="27381"/>
                    <a:pt x="1480" y="27395"/>
                    <a:pt x="1507" y="27412"/>
                  </a:cubicBezTo>
                  <a:cubicBezTo>
                    <a:pt x="1230" y="27807"/>
                    <a:pt x="932" y="28178"/>
                    <a:pt x="666" y="28579"/>
                  </a:cubicBezTo>
                  <a:cubicBezTo>
                    <a:pt x="557" y="28747"/>
                    <a:pt x="707" y="28948"/>
                    <a:pt x="881" y="28948"/>
                  </a:cubicBezTo>
                  <a:cubicBezTo>
                    <a:pt x="902" y="28948"/>
                    <a:pt x="922" y="28945"/>
                    <a:pt x="943" y="28940"/>
                  </a:cubicBezTo>
                  <a:cubicBezTo>
                    <a:pt x="1148" y="28884"/>
                    <a:pt x="1329" y="28853"/>
                    <a:pt x="1477" y="28853"/>
                  </a:cubicBezTo>
                  <a:cubicBezTo>
                    <a:pt x="1874" y="28853"/>
                    <a:pt x="2042" y="29078"/>
                    <a:pt x="1840" y="29671"/>
                  </a:cubicBezTo>
                  <a:cubicBezTo>
                    <a:pt x="1739" y="29965"/>
                    <a:pt x="1594" y="30253"/>
                    <a:pt x="1428" y="30526"/>
                  </a:cubicBezTo>
                  <a:cubicBezTo>
                    <a:pt x="1383" y="30561"/>
                    <a:pt x="1338" y="30599"/>
                    <a:pt x="1289" y="30637"/>
                  </a:cubicBezTo>
                  <a:cubicBezTo>
                    <a:pt x="1140" y="30776"/>
                    <a:pt x="1064" y="30945"/>
                    <a:pt x="1047" y="31122"/>
                  </a:cubicBezTo>
                  <a:cubicBezTo>
                    <a:pt x="1012" y="31191"/>
                    <a:pt x="1019" y="31264"/>
                    <a:pt x="1054" y="31327"/>
                  </a:cubicBezTo>
                  <a:cubicBezTo>
                    <a:pt x="1078" y="31517"/>
                    <a:pt x="1164" y="31697"/>
                    <a:pt x="1289" y="31850"/>
                  </a:cubicBezTo>
                  <a:cubicBezTo>
                    <a:pt x="1462" y="32061"/>
                    <a:pt x="1684" y="32213"/>
                    <a:pt x="1926" y="32335"/>
                  </a:cubicBezTo>
                  <a:cubicBezTo>
                    <a:pt x="1732" y="33789"/>
                    <a:pt x="1753" y="35324"/>
                    <a:pt x="1147" y="36685"/>
                  </a:cubicBezTo>
                  <a:cubicBezTo>
                    <a:pt x="915" y="37212"/>
                    <a:pt x="506" y="37614"/>
                    <a:pt x="205" y="38095"/>
                  </a:cubicBezTo>
                  <a:cubicBezTo>
                    <a:pt x="0" y="38414"/>
                    <a:pt x="14" y="38816"/>
                    <a:pt x="21" y="39180"/>
                  </a:cubicBezTo>
                  <a:cubicBezTo>
                    <a:pt x="51" y="40178"/>
                    <a:pt x="291" y="42285"/>
                    <a:pt x="1435" y="42285"/>
                  </a:cubicBezTo>
                  <a:cubicBezTo>
                    <a:pt x="1478" y="42285"/>
                    <a:pt x="1521" y="42282"/>
                    <a:pt x="1566" y="42276"/>
                  </a:cubicBezTo>
                  <a:lnTo>
                    <a:pt x="1566" y="42276"/>
                  </a:lnTo>
                  <a:cubicBezTo>
                    <a:pt x="1532" y="42554"/>
                    <a:pt x="1521" y="42831"/>
                    <a:pt x="1573" y="43104"/>
                  </a:cubicBezTo>
                  <a:cubicBezTo>
                    <a:pt x="1588" y="43191"/>
                    <a:pt x="1661" y="43232"/>
                    <a:pt x="1738" y="43232"/>
                  </a:cubicBezTo>
                  <a:cubicBezTo>
                    <a:pt x="1787" y="43232"/>
                    <a:pt x="1838" y="43215"/>
                    <a:pt x="1874" y="43181"/>
                  </a:cubicBezTo>
                  <a:cubicBezTo>
                    <a:pt x="2519" y="42602"/>
                    <a:pt x="2980" y="41778"/>
                    <a:pt x="3246" y="40960"/>
                  </a:cubicBezTo>
                  <a:cubicBezTo>
                    <a:pt x="3280" y="40854"/>
                    <a:pt x="3195" y="40783"/>
                    <a:pt x="3107" y="40783"/>
                  </a:cubicBezTo>
                  <a:cubicBezTo>
                    <a:pt x="3061" y="40783"/>
                    <a:pt x="3013" y="40803"/>
                    <a:pt x="2983" y="40849"/>
                  </a:cubicBezTo>
                  <a:cubicBezTo>
                    <a:pt x="2585" y="41428"/>
                    <a:pt x="2359" y="42055"/>
                    <a:pt x="1930" y="42592"/>
                  </a:cubicBezTo>
                  <a:cubicBezTo>
                    <a:pt x="1944" y="42464"/>
                    <a:pt x="1961" y="42311"/>
                    <a:pt x="1982" y="42152"/>
                  </a:cubicBezTo>
                  <a:cubicBezTo>
                    <a:pt x="2034" y="42128"/>
                    <a:pt x="2086" y="42100"/>
                    <a:pt x="2145" y="42069"/>
                  </a:cubicBezTo>
                  <a:cubicBezTo>
                    <a:pt x="2327" y="41965"/>
                    <a:pt x="2215" y="41708"/>
                    <a:pt x="2044" y="41708"/>
                  </a:cubicBezTo>
                  <a:cubicBezTo>
                    <a:pt x="2043" y="41708"/>
                    <a:pt x="2042" y="41708"/>
                    <a:pt x="2041" y="41708"/>
                  </a:cubicBezTo>
                  <a:cubicBezTo>
                    <a:pt x="2129" y="40912"/>
                    <a:pt x="2154" y="40076"/>
                    <a:pt x="1597" y="40076"/>
                  </a:cubicBezTo>
                  <a:cubicBezTo>
                    <a:pt x="1585" y="40076"/>
                    <a:pt x="1572" y="40076"/>
                    <a:pt x="1559" y="40077"/>
                  </a:cubicBezTo>
                  <a:cubicBezTo>
                    <a:pt x="1490" y="40080"/>
                    <a:pt x="1469" y="40184"/>
                    <a:pt x="1542" y="40201"/>
                  </a:cubicBezTo>
                  <a:cubicBezTo>
                    <a:pt x="1982" y="40319"/>
                    <a:pt x="1684" y="41504"/>
                    <a:pt x="1646" y="41778"/>
                  </a:cubicBezTo>
                  <a:cubicBezTo>
                    <a:pt x="1642" y="41809"/>
                    <a:pt x="1635" y="41840"/>
                    <a:pt x="1632" y="41864"/>
                  </a:cubicBezTo>
                  <a:cubicBezTo>
                    <a:pt x="1570" y="41880"/>
                    <a:pt x="1511" y="41887"/>
                    <a:pt x="1456" y="41887"/>
                  </a:cubicBezTo>
                  <a:cubicBezTo>
                    <a:pt x="910" y="41887"/>
                    <a:pt x="716" y="41163"/>
                    <a:pt x="596" y="40565"/>
                  </a:cubicBezTo>
                  <a:cubicBezTo>
                    <a:pt x="465" y="39897"/>
                    <a:pt x="198" y="38913"/>
                    <a:pt x="541" y="38286"/>
                  </a:cubicBezTo>
                  <a:cubicBezTo>
                    <a:pt x="717" y="37960"/>
                    <a:pt x="991" y="37680"/>
                    <a:pt x="1202" y="37375"/>
                  </a:cubicBezTo>
                  <a:cubicBezTo>
                    <a:pt x="1507" y="36942"/>
                    <a:pt x="1684" y="36422"/>
                    <a:pt x="1826" y="35920"/>
                  </a:cubicBezTo>
                  <a:cubicBezTo>
                    <a:pt x="2134" y="34808"/>
                    <a:pt x="2148" y="33630"/>
                    <a:pt x="2294" y="32490"/>
                  </a:cubicBezTo>
                  <a:cubicBezTo>
                    <a:pt x="2585" y="32598"/>
                    <a:pt x="2889" y="32684"/>
                    <a:pt x="3167" y="32785"/>
                  </a:cubicBezTo>
                  <a:cubicBezTo>
                    <a:pt x="3454" y="32889"/>
                    <a:pt x="3756" y="33020"/>
                    <a:pt x="4053" y="33114"/>
                  </a:cubicBezTo>
                  <a:cubicBezTo>
                    <a:pt x="3946" y="33166"/>
                    <a:pt x="3859" y="33266"/>
                    <a:pt x="3870" y="33401"/>
                  </a:cubicBezTo>
                  <a:cubicBezTo>
                    <a:pt x="3956" y="34399"/>
                    <a:pt x="4130" y="35393"/>
                    <a:pt x="4192" y="36391"/>
                  </a:cubicBezTo>
                  <a:cubicBezTo>
                    <a:pt x="3988" y="37884"/>
                    <a:pt x="3461" y="39332"/>
                    <a:pt x="3326" y="40825"/>
                  </a:cubicBezTo>
                  <a:cubicBezTo>
                    <a:pt x="3320" y="40873"/>
                    <a:pt x="3361" y="40899"/>
                    <a:pt x="3401" y="40899"/>
                  </a:cubicBezTo>
                  <a:cubicBezTo>
                    <a:pt x="3432" y="40899"/>
                    <a:pt x="3464" y="40883"/>
                    <a:pt x="3471" y="40849"/>
                  </a:cubicBezTo>
                  <a:cubicBezTo>
                    <a:pt x="3710" y="39765"/>
                    <a:pt x="4147" y="38639"/>
                    <a:pt x="4303" y="37513"/>
                  </a:cubicBezTo>
                  <a:lnTo>
                    <a:pt x="4303" y="37513"/>
                  </a:lnTo>
                  <a:cubicBezTo>
                    <a:pt x="4247" y="38882"/>
                    <a:pt x="4244" y="40253"/>
                    <a:pt x="4656" y="41566"/>
                  </a:cubicBezTo>
                  <a:cubicBezTo>
                    <a:pt x="4667" y="41604"/>
                    <a:pt x="4684" y="41636"/>
                    <a:pt x="4708" y="41667"/>
                  </a:cubicBezTo>
                  <a:cubicBezTo>
                    <a:pt x="4573" y="41795"/>
                    <a:pt x="4441" y="41930"/>
                    <a:pt x="4317" y="42072"/>
                  </a:cubicBezTo>
                  <a:cubicBezTo>
                    <a:pt x="4279" y="42115"/>
                    <a:pt x="4317" y="42171"/>
                    <a:pt x="4361" y="42171"/>
                  </a:cubicBezTo>
                  <a:cubicBezTo>
                    <a:pt x="4374" y="42171"/>
                    <a:pt x="4387" y="42166"/>
                    <a:pt x="4400" y="42155"/>
                  </a:cubicBezTo>
                  <a:cubicBezTo>
                    <a:pt x="4545" y="42020"/>
                    <a:pt x="4698" y="41895"/>
                    <a:pt x="4850" y="41774"/>
                  </a:cubicBezTo>
                  <a:cubicBezTo>
                    <a:pt x="4886" y="41786"/>
                    <a:pt x="4924" y="41792"/>
                    <a:pt x="4962" y="41792"/>
                  </a:cubicBezTo>
                  <a:cubicBezTo>
                    <a:pt x="5102" y="41792"/>
                    <a:pt x="5242" y="41713"/>
                    <a:pt x="5283" y="41577"/>
                  </a:cubicBezTo>
                  <a:cubicBezTo>
                    <a:pt x="5401" y="41473"/>
                    <a:pt x="5522" y="41376"/>
                    <a:pt x="5643" y="41282"/>
                  </a:cubicBezTo>
                  <a:lnTo>
                    <a:pt x="5643" y="41282"/>
                  </a:lnTo>
                  <a:cubicBezTo>
                    <a:pt x="5585" y="42017"/>
                    <a:pt x="5695" y="42806"/>
                    <a:pt x="5789" y="43465"/>
                  </a:cubicBezTo>
                  <a:cubicBezTo>
                    <a:pt x="6000" y="44902"/>
                    <a:pt x="6347" y="46309"/>
                    <a:pt x="6700" y="47715"/>
                  </a:cubicBezTo>
                  <a:cubicBezTo>
                    <a:pt x="6942" y="48688"/>
                    <a:pt x="7171" y="49658"/>
                    <a:pt x="7403" y="50628"/>
                  </a:cubicBezTo>
                  <a:lnTo>
                    <a:pt x="7209" y="50722"/>
                  </a:lnTo>
                  <a:cubicBezTo>
                    <a:pt x="5637" y="51484"/>
                    <a:pt x="3537" y="52506"/>
                    <a:pt x="2941" y="54283"/>
                  </a:cubicBezTo>
                  <a:cubicBezTo>
                    <a:pt x="2883" y="54456"/>
                    <a:pt x="3004" y="54629"/>
                    <a:pt x="3167" y="54681"/>
                  </a:cubicBezTo>
                  <a:cubicBezTo>
                    <a:pt x="3348" y="54741"/>
                    <a:pt x="3538" y="54766"/>
                    <a:pt x="3732" y="54766"/>
                  </a:cubicBezTo>
                  <a:cubicBezTo>
                    <a:pt x="4200" y="54766"/>
                    <a:pt x="4688" y="54626"/>
                    <a:pt x="5113" y="54508"/>
                  </a:cubicBezTo>
                  <a:cubicBezTo>
                    <a:pt x="6083" y="54245"/>
                    <a:pt x="7029" y="53881"/>
                    <a:pt x="7971" y="53549"/>
                  </a:cubicBezTo>
                  <a:cubicBezTo>
                    <a:pt x="8023" y="53531"/>
                    <a:pt x="8075" y="53514"/>
                    <a:pt x="8124" y="53497"/>
                  </a:cubicBezTo>
                  <a:cubicBezTo>
                    <a:pt x="8470" y="54782"/>
                    <a:pt x="8848" y="56060"/>
                    <a:pt x="9302" y="57324"/>
                  </a:cubicBezTo>
                  <a:cubicBezTo>
                    <a:pt x="9304" y="57333"/>
                    <a:pt x="9312" y="57337"/>
                    <a:pt x="9319" y="57337"/>
                  </a:cubicBezTo>
                  <a:cubicBezTo>
                    <a:pt x="9330" y="57337"/>
                    <a:pt x="9340" y="57328"/>
                    <a:pt x="9336" y="57314"/>
                  </a:cubicBezTo>
                  <a:cubicBezTo>
                    <a:pt x="8972" y="56029"/>
                    <a:pt x="8588" y="54747"/>
                    <a:pt x="8235" y="53459"/>
                  </a:cubicBezTo>
                  <a:cubicBezTo>
                    <a:pt x="9114" y="53150"/>
                    <a:pt x="10001" y="52856"/>
                    <a:pt x="10916" y="52665"/>
                  </a:cubicBezTo>
                  <a:cubicBezTo>
                    <a:pt x="11124" y="52620"/>
                    <a:pt x="11377" y="52568"/>
                    <a:pt x="11636" y="52541"/>
                  </a:cubicBezTo>
                  <a:lnTo>
                    <a:pt x="11636" y="52541"/>
                  </a:lnTo>
                  <a:cubicBezTo>
                    <a:pt x="11622" y="52679"/>
                    <a:pt x="11609" y="52818"/>
                    <a:pt x="11591" y="52956"/>
                  </a:cubicBezTo>
                  <a:cubicBezTo>
                    <a:pt x="11579" y="53052"/>
                    <a:pt x="11664" y="53105"/>
                    <a:pt x="11748" y="53105"/>
                  </a:cubicBezTo>
                  <a:cubicBezTo>
                    <a:pt x="11780" y="53105"/>
                    <a:pt x="11811" y="53097"/>
                    <a:pt x="11837" y="53081"/>
                  </a:cubicBezTo>
                  <a:lnTo>
                    <a:pt x="11837" y="53081"/>
                  </a:lnTo>
                  <a:cubicBezTo>
                    <a:pt x="11792" y="53930"/>
                    <a:pt x="11706" y="54775"/>
                    <a:pt x="11664" y="55624"/>
                  </a:cubicBezTo>
                  <a:lnTo>
                    <a:pt x="11654" y="55946"/>
                  </a:lnTo>
                  <a:cubicBezTo>
                    <a:pt x="10926" y="56645"/>
                    <a:pt x="10140" y="57276"/>
                    <a:pt x="9534" y="58090"/>
                  </a:cubicBezTo>
                  <a:cubicBezTo>
                    <a:pt x="8969" y="58852"/>
                    <a:pt x="8633" y="59988"/>
                    <a:pt x="9288" y="60789"/>
                  </a:cubicBezTo>
                  <a:cubicBezTo>
                    <a:pt x="9856" y="61485"/>
                    <a:pt x="11030" y="61575"/>
                    <a:pt x="11913" y="61644"/>
                  </a:cubicBezTo>
                  <a:cubicBezTo>
                    <a:pt x="11567" y="63979"/>
                    <a:pt x="11193" y="66310"/>
                    <a:pt x="11345" y="68673"/>
                  </a:cubicBezTo>
                  <a:cubicBezTo>
                    <a:pt x="10964" y="68500"/>
                    <a:pt x="10587" y="68309"/>
                    <a:pt x="10199" y="68105"/>
                  </a:cubicBezTo>
                  <a:cubicBezTo>
                    <a:pt x="10169" y="68090"/>
                    <a:pt x="10135" y="68083"/>
                    <a:pt x="10100" y="68083"/>
                  </a:cubicBezTo>
                  <a:cubicBezTo>
                    <a:pt x="9988" y="68083"/>
                    <a:pt x="9874" y="68158"/>
                    <a:pt x="9887" y="68285"/>
                  </a:cubicBezTo>
                  <a:cubicBezTo>
                    <a:pt x="9967" y="69123"/>
                    <a:pt x="10046" y="70370"/>
                    <a:pt x="10538" y="71177"/>
                  </a:cubicBezTo>
                  <a:cubicBezTo>
                    <a:pt x="10479" y="71603"/>
                    <a:pt x="10417" y="72033"/>
                    <a:pt x="10358" y="72459"/>
                  </a:cubicBezTo>
                  <a:cubicBezTo>
                    <a:pt x="10026" y="70692"/>
                    <a:pt x="9496" y="68936"/>
                    <a:pt x="9371" y="67145"/>
                  </a:cubicBezTo>
                  <a:lnTo>
                    <a:pt x="9371" y="67145"/>
                  </a:lnTo>
                  <a:cubicBezTo>
                    <a:pt x="9402" y="67253"/>
                    <a:pt x="9430" y="67367"/>
                    <a:pt x="9471" y="67474"/>
                  </a:cubicBezTo>
                  <a:cubicBezTo>
                    <a:pt x="9507" y="67584"/>
                    <a:pt x="9619" y="67647"/>
                    <a:pt x="9725" y="67647"/>
                  </a:cubicBezTo>
                  <a:cubicBezTo>
                    <a:pt x="9823" y="67647"/>
                    <a:pt x="9916" y="67594"/>
                    <a:pt x="9939" y="67474"/>
                  </a:cubicBezTo>
                  <a:cubicBezTo>
                    <a:pt x="9960" y="67374"/>
                    <a:pt x="9974" y="67273"/>
                    <a:pt x="9980" y="67173"/>
                  </a:cubicBezTo>
                  <a:cubicBezTo>
                    <a:pt x="10081" y="67256"/>
                    <a:pt x="10174" y="67339"/>
                    <a:pt x="10271" y="67426"/>
                  </a:cubicBezTo>
                  <a:cubicBezTo>
                    <a:pt x="10301" y="67454"/>
                    <a:pt x="10338" y="67466"/>
                    <a:pt x="10374" y="67466"/>
                  </a:cubicBezTo>
                  <a:cubicBezTo>
                    <a:pt x="10489" y="67466"/>
                    <a:pt x="10604" y="67346"/>
                    <a:pt x="10517" y="67235"/>
                  </a:cubicBezTo>
                  <a:cubicBezTo>
                    <a:pt x="10330" y="66982"/>
                    <a:pt x="10157" y="66733"/>
                    <a:pt x="9974" y="66490"/>
                  </a:cubicBezTo>
                  <a:cubicBezTo>
                    <a:pt x="9946" y="66231"/>
                    <a:pt x="9897" y="65974"/>
                    <a:pt x="9842" y="65718"/>
                  </a:cubicBezTo>
                  <a:cubicBezTo>
                    <a:pt x="10240" y="65666"/>
                    <a:pt x="10632" y="65555"/>
                    <a:pt x="11020" y="65399"/>
                  </a:cubicBezTo>
                  <a:cubicBezTo>
                    <a:pt x="11092" y="65372"/>
                    <a:pt x="11162" y="65344"/>
                    <a:pt x="11231" y="65309"/>
                  </a:cubicBezTo>
                  <a:cubicBezTo>
                    <a:pt x="11381" y="65237"/>
                    <a:pt x="11290" y="65036"/>
                    <a:pt x="11153" y="65036"/>
                  </a:cubicBezTo>
                  <a:cubicBezTo>
                    <a:pt x="11131" y="65036"/>
                    <a:pt x="11109" y="65041"/>
                    <a:pt x="11086" y="65053"/>
                  </a:cubicBezTo>
                  <a:cubicBezTo>
                    <a:pt x="10656" y="65250"/>
                    <a:pt x="10209" y="65330"/>
                    <a:pt x="9759" y="65378"/>
                  </a:cubicBezTo>
                  <a:cubicBezTo>
                    <a:pt x="9703" y="65160"/>
                    <a:pt x="9644" y="64945"/>
                    <a:pt x="9586" y="64731"/>
                  </a:cubicBezTo>
                  <a:cubicBezTo>
                    <a:pt x="9302" y="63667"/>
                    <a:pt x="8955" y="62628"/>
                    <a:pt x="8733" y="61544"/>
                  </a:cubicBezTo>
                  <a:cubicBezTo>
                    <a:pt x="8235" y="59112"/>
                    <a:pt x="8934" y="56597"/>
                    <a:pt x="8304" y="54176"/>
                  </a:cubicBezTo>
                  <a:cubicBezTo>
                    <a:pt x="8285" y="54099"/>
                    <a:pt x="8219" y="54064"/>
                    <a:pt x="8152" y="54064"/>
                  </a:cubicBezTo>
                  <a:cubicBezTo>
                    <a:pt x="8071" y="54064"/>
                    <a:pt x="7989" y="54118"/>
                    <a:pt x="7999" y="54217"/>
                  </a:cubicBezTo>
                  <a:cubicBezTo>
                    <a:pt x="8224" y="56583"/>
                    <a:pt x="7705" y="58956"/>
                    <a:pt x="8009" y="61312"/>
                  </a:cubicBezTo>
                  <a:cubicBezTo>
                    <a:pt x="8145" y="62320"/>
                    <a:pt x="8453" y="63303"/>
                    <a:pt x="8733" y="64280"/>
                  </a:cubicBezTo>
                  <a:cubicBezTo>
                    <a:pt x="8841" y="64661"/>
                    <a:pt x="8924" y="65053"/>
                    <a:pt x="9004" y="65441"/>
                  </a:cubicBezTo>
                  <a:cubicBezTo>
                    <a:pt x="8889" y="65451"/>
                    <a:pt x="8778" y="65465"/>
                    <a:pt x="8664" y="65482"/>
                  </a:cubicBezTo>
                  <a:cubicBezTo>
                    <a:pt x="8623" y="65475"/>
                    <a:pt x="8581" y="65475"/>
                    <a:pt x="8543" y="65469"/>
                  </a:cubicBezTo>
                  <a:cubicBezTo>
                    <a:pt x="8540" y="65468"/>
                    <a:pt x="8536" y="65468"/>
                    <a:pt x="8533" y="65468"/>
                  </a:cubicBezTo>
                  <a:cubicBezTo>
                    <a:pt x="8500" y="65468"/>
                    <a:pt x="8476" y="65484"/>
                    <a:pt x="8460" y="65507"/>
                  </a:cubicBezTo>
                  <a:cubicBezTo>
                    <a:pt x="8442" y="65510"/>
                    <a:pt x="8422" y="65510"/>
                    <a:pt x="8404" y="65517"/>
                  </a:cubicBezTo>
                  <a:cubicBezTo>
                    <a:pt x="8280" y="65538"/>
                    <a:pt x="8276" y="65694"/>
                    <a:pt x="8335" y="65770"/>
                  </a:cubicBezTo>
                  <a:cubicBezTo>
                    <a:pt x="8560" y="66047"/>
                    <a:pt x="8820" y="66279"/>
                    <a:pt x="9097" y="66494"/>
                  </a:cubicBezTo>
                  <a:cubicBezTo>
                    <a:pt x="9184" y="68624"/>
                    <a:pt x="9603" y="70699"/>
                    <a:pt x="9980" y="72802"/>
                  </a:cubicBezTo>
                  <a:cubicBezTo>
                    <a:pt x="10001" y="72913"/>
                    <a:pt x="10081" y="72962"/>
                    <a:pt x="10166" y="72962"/>
                  </a:cubicBezTo>
                  <a:cubicBezTo>
                    <a:pt x="10210" y="72962"/>
                    <a:pt x="10256" y="72948"/>
                    <a:pt x="10296" y="72923"/>
                  </a:cubicBezTo>
                  <a:lnTo>
                    <a:pt x="10296" y="72923"/>
                  </a:lnTo>
                  <a:cubicBezTo>
                    <a:pt x="10192" y="73703"/>
                    <a:pt x="10105" y="74489"/>
                    <a:pt x="10071" y="75275"/>
                  </a:cubicBezTo>
                  <a:cubicBezTo>
                    <a:pt x="10064" y="75442"/>
                    <a:pt x="10060" y="75618"/>
                    <a:pt x="10060" y="75798"/>
                  </a:cubicBezTo>
                  <a:cubicBezTo>
                    <a:pt x="10050" y="75795"/>
                    <a:pt x="10043" y="75791"/>
                    <a:pt x="10036" y="75788"/>
                  </a:cubicBezTo>
                  <a:cubicBezTo>
                    <a:pt x="10023" y="75779"/>
                    <a:pt x="10009" y="75775"/>
                    <a:pt x="9996" y="75775"/>
                  </a:cubicBezTo>
                  <a:cubicBezTo>
                    <a:pt x="9938" y="75775"/>
                    <a:pt x="9891" y="75858"/>
                    <a:pt x="9942" y="75909"/>
                  </a:cubicBezTo>
                  <a:cubicBezTo>
                    <a:pt x="9980" y="75944"/>
                    <a:pt x="10019" y="75979"/>
                    <a:pt x="10060" y="76006"/>
                  </a:cubicBezTo>
                  <a:cubicBezTo>
                    <a:pt x="10071" y="77184"/>
                    <a:pt x="10285" y="78559"/>
                    <a:pt x="11349" y="79131"/>
                  </a:cubicBezTo>
                  <a:cubicBezTo>
                    <a:pt x="11636" y="79284"/>
                    <a:pt x="11933" y="79354"/>
                    <a:pt x="12222" y="79354"/>
                  </a:cubicBezTo>
                  <a:cubicBezTo>
                    <a:pt x="12787" y="79354"/>
                    <a:pt x="13322" y="79088"/>
                    <a:pt x="13691" y="78667"/>
                  </a:cubicBezTo>
                  <a:cubicBezTo>
                    <a:pt x="13701" y="78733"/>
                    <a:pt x="13708" y="78795"/>
                    <a:pt x="13722" y="78857"/>
                  </a:cubicBezTo>
                  <a:cubicBezTo>
                    <a:pt x="13441" y="79010"/>
                    <a:pt x="13154" y="79166"/>
                    <a:pt x="12873" y="79314"/>
                  </a:cubicBezTo>
                  <a:cubicBezTo>
                    <a:pt x="12158" y="79700"/>
                    <a:pt x="12528" y="80841"/>
                    <a:pt x="13240" y="80841"/>
                  </a:cubicBezTo>
                  <a:cubicBezTo>
                    <a:pt x="13321" y="80841"/>
                    <a:pt x="13407" y="80826"/>
                    <a:pt x="13497" y="80794"/>
                  </a:cubicBezTo>
                  <a:cubicBezTo>
                    <a:pt x="14609" y="80381"/>
                    <a:pt x="15714" y="79938"/>
                    <a:pt x="16819" y="79515"/>
                  </a:cubicBezTo>
                  <a:cubicBezTo>
                    <a:pt x="17352" y="79308"/>
                    <a:pt x="17892" y="79152"/>
                    <a:pt x="18433" y="78999"/>
                  </a:cubicBezTo>
                  <a:lnTo>
                    <a:pt x="18433" y="78999"/>
                  </a:lnTo>
                  <a:cubicBezTo>
                    <a:pt x="17092" y="80007"/>
                    <a:pt x="15589" y="80839"/>
                    <a:pt x="14356" y="81996"/>
                  </a:cubicBezTo>
                  <a:cubicBezTo>
                    <a:pt x="13912" y="82411"/>
                    <a:pt x="14262" y="83135"/>
                    <a:pt x="14830" y="83149"/>
                  </a:cubicBezTo>
                  <a:cubicBezTo>
                    <a:pt x="14862" y="83150"/>
                    <a:pt x="14894" y="83150"/>
                    <a:pt x="14927" y="83150"/>
                  </a:cubicBezTo>
                  <a:cubicBezTo>
                    <a:pt x="17081" y="83150"/>
                    <a:pt x="18931" y="81675"/>
                    <a:pt x="20979" y="81081"/>
                  </a:cubicBezTo>
                  <a:lnTo>
                    <a:pt x="20979" y="81081"/>
                  </a:lnTo>
                  <a:cubicBezTo>
                    <a:pt x="20924" y="81234"/>
                    <a:pt x="20858" y="81383"/>
                    <a:pt x="20771" y="81521"/>
                  </a:cubicBezTo>
                  <a:cubicBezTo>
                    <a:pt x="20515" y="81940"/>
                    <a:pt x="20854" y="82394"/>
                    <a:pt x="21294" y="82432"/>
                  </a:cubicBezTo>
                  <a:cubicBezTo>
                    <a:pt x="21369" y="82438"/>
                    <a:pt x="21441" y="82441"/>
                    <a:pt x="21511" y="82441"/>
                  </a:cubicBezTo>
                  <a:cubicBezTo>
                    <a:pt x="22233" y="82441"/>
                    <a:pt x="22747" y="82124"/>
                    <a:pt x="23296" y="81628"/>
                  </a:cubicBezTo>
                  <a:cubicBezTo>
                    <a:pt x="23629" y="81328"/>
                    <a:pt x="23326" y="80869"/>
                    <a:pt x="22959" y="80869"/>
                  </a:cubicBezTo>
                  <a:cubicBezTo>
                    <a:pt x="22890" y="80869"/>
                    <a:pt x="22819" y="80885"/>
                    <a:pt x="22749" y="80922"/>
                  </a:cubicBezTo>
                  <a:cubicBezTo>
                    <a:pt x="22503" y="81053"/>
                    <a:pt x="22275" y="81144"/>
                    <a:pt x="22036" y="81195"/>
                  </a:cubicBezTo>
                  <a:cubicBezTo>
                    <a:pt x="22067" y="80977"/>
                    <a:pt x="22101" y="80759"/>
                    <a:pt x="22174" y="80541"/>
                  </a:cubicBezTo>
                  <a:cubicBezTo>
                    <a:pt x="22278" y="80227"/>
                    <a:pt x="22004" y="79896"/>
                    <a:pt x="21687" y="79896"/>
                  </a:cubicBezTo>
                  <a:cubicBezTo>
                    <a:pt x="21686" y="79896"/>
                    <a:pt x="21684" y="79896"/>
                    <a:pt x="21682" y="79896"/>
                  </a:cubicBezTo>
                  <a:cubicBezTo>
                    <a:pt x="20040" y="79921"/>
                    <a:pt x="18592" y="80679"/>
                    <a:pt x="17092" y="81237"/>
                  </a:cubicBezTo>
                  <a:cubicBezTo>
                    <a:pt x="18218" y="80298"/>
                    <a:pt x="19417" y="79443"/>
                    <a:pt x="20425" y="78376"/>
                  </a:cubicBezTo>
                  <a:cubicBezTo>
                    <a:pt x="20688" y="78099"/>
                    <a:pt x="20491" y="77693"/>
                    <a:pt x="20130" y="77662"/>
                  </a:cubicBezTo>
                  <a:cubicBezTo>
                    <a:pt x="19999" y="77651"/>
                    <a:pt x="19867" y="77646"/>
                    <a:pt x="19737" y="77646"/>
                  </a:cubicBezTo>
                  <a:cubicBezTo>
                    <a:pt x="19485" y="77646"/>
                    <a:pt x="19235" y="77665"/>
                    <a:pt x="18987" y="77697"/>
                  </a:cubicBezTo>
                  <a:cubicBezTo>
                    <a:pt x="19088" y="77340"/>
                    <a:pt x="18939" y="76914"/>
                    <a:pt x="18610" y="76713"/>
                  </a:cubicBezTo>
                  <a:cubicBezTo>
                    <a:pt x="16836" y="75632"/>
                    <a:pt x="14009" y="74576"/>
                    <a:pt x="14137" y="72088"/>
                  </a:cubicBezTo>
                  <a:lnTo>
                    <a:pt x="14137" y="72088"/>
                  </a:lnTo>
                  <a:cubicBezTo>
                    <a:pt x="14147" y="72090"/>
                    <a:pt x="14156" y="72091"/>
                    <a:pt x="14164" y="72091"/>
                  </a:cubicBezTo>
                  <a:cubicBezTo>
                    <a:pt x="14236" y="72091"/>
                    <a:pt x="14299" y="72043"/>
                    <a:pt x="14342" y="71984"/>
                  </a:cubicBezTo>
                  <a:cubicBezTo>
                    <a:pt x="14764" y="71392"/>
                    <a:pt x="15142" y="70769"/>
                    <a:pt x="15540" y="70152"/>
                  </a:cubicBezTo>
                  <a:cubicBezTo>
                    <a:pt x="15585" y="70149"/>
                    <a:pt x="15627" y="70142"/>
                    <a:pt x="15672" y="70135"/>
                  </a:cubicBezTo>
                  <a:cubicBezTo>
                    <a:pt x="15831" y="70110"/>
                    <a:pt x="15852" y="69934"/>
                    <a:pt x="15776" y="69819"/>
                  </a:cubicBezTo>
                  <a:cubicBezTo>
                    <a:pt x="15779" y="69816"/>
                    <a:pt x="15779" y="69816"/>
                    <a:pt x="15783" y="69816"/>
                  </a:cubicBezTo>
                  <a:cubicBezTo>
                    <a:pt x="15970" y="69625"/>
                    <a:pt x="16053" y="69612"/>
                    <a:pt x="16053" y="69355"/>
                  </a:cubicBezTo>
                  <a:cubicBezTo>
                    <a:pt x="16053" y="69273"/>
                    <a:pt x="15982" y="69213"/>
                    <a:pt x="15909" y="69213"/>
                  </a:cubicBezTo>
                  <a:cubicBezTo>
                    <a:pt x="15874" y="69213"/>
                    <a:pt x="15839" y="69227"/>
                    <a:pt x="15811" y="69258"/>
                  </a:cubicBezTo>
                  <a:cubicBezTo>
                    <a:pt x="15662" y="69407"/>
                    <a:pt x="15527" y="69570"/>
                    <a:pt x="15398" y="69729"/>
                  </a:cubicBezTo>
                  <a:cubicBezTo>
                    <a:pt x="14965" y="69715"/>
                    <a:pt x="14550" y="69667"/>
                    <a:pt x="14141" y="69598"/>
                  </a:cubicBezTo>
                  <a:cubicBezTo>
                    <a:pt x="15052" y="66799"/>
                    <a:pt x="15835" y="63892"/>
                    <a:pt x="16341" y="61007"/>
                  </a:cubicBezTo>
                  <a:cubicBezTo>
                    <a:pt x="16718" y="58842"/>
                    <a:pt x="16801" y="56618"/>
                    <a:pt x="16767" y="54404"/>
                  </a:cubicBezTo>
                  <a:cubicBezTo>
                    <a:pt x="17494" y="52499"/>
                    <a:pt x="18048" y="50535"/>
                    <a:pt x="18651" y="48588"/>
                  </a:cubicBezTo>
                  <a:cubicBezTo>
                    <a:pt x="18949" y="47628"/>
                    <a:pt x="19275" y="46665"/>
                    <a:pt x="19562" y="45702"/>
                  </a:cubicBezTo>
                  <a:cubicBezTo>
                    <a:pt x="20747" y="44992"/>
                    <a:pt x="21935" y="44116"/>
                    <a:pt x="22521" y="43181"/>
                  </a:cubicBezTo>
                  <a:cubicBezTo>
                    <a:pt x="24599" y="41847"/>
                    <a:pt x="26518" y="39938"/>
                    <a:pt x="27921" y="37988"/>
                  </a:cubicBezTo>
                  <a:cubicBezTo>
                    <a:pt x="28289" y="37465"/>
                    <a:pt x="27770" y="36778"/>
                    <a:pt x="27225" y="36778"/>
                  </a:cubicBezTo>
                  <a:cubicBezTo>
                    <a:pt x="27098" y="36778"/>
                    <a:pt x="26970" y="36815"/>
                    <a:pt x="26851" y="36900"/>
                  </a:cubicBezTo>
                  <a:cubicBezTo>
                    <a:pt x="25707" y="37725"/>
                    <a:pt x="24696" y="38691"/>
                    <a:pt x="23660" y="39640"/>
                  </a:cubicBezTo>
                  <a:cubicBezTo>
                    <a:pt x="24041" y="38819"/>
                    <a:pt x="24384" y="37981"/>
                    <a:pt x="24661" y="37139"/>
                  </a:cubicBezTo>
                  <a:cubicBezTo>
                    <a:pt x="24849" y="36566"/>
                    <a:pt x="24336" y="36133"/>
                    <a:pt x="23842" y="36133"/>
                  </a:cubicBezTo>
                  <a:cubicBezTo>
                    <a:pt x="23724" y="36133"/>
                    <a:pt x="23607" y="36157"/>
                    <a:pt x="23501" y="36211"/>
                  </a:cubicBezTo>
                  <a:cubicBezTo>
                    <a:pt x="23622" y="35421"/>
                    <a:pt x="23716" y="34624"/>
                    <a:pt x="23778" y="33824"/>
                  </a:cubicBezTo>
                  <a:cubicBezTo>
                    <a:pt x="23814" y="33343"/>
                    <a:pt x="23370" y="33035"/>
                    <a:pt x="22944" y="33035"/>
                  </a:cubicBezTo>
                  <a:cubicBezTo>
                    <a:pt x="22680" y="33035"/>
                    <a:pt x="22423" y="33153"/>
                    <a:pt x="22292" y="33422"/>
                  </a:cubicBezTo>
                  <a:cubicBezTo>
                    <a:pt x="22067" y="33890"/>
                    <a:pt x="21852" y="34365"/>
                    <a:pt x="21651" y="34846"/>
                  </a:cubicBezTo>
                  <a:cubicBezTo>
                    <a:pt x="21606" y="34590"/>
                    <a:pt x="21561" y="34333"/>
                    <a:pt x="21492" y="34087"/>
                  </a:cubicBezTo>
                  <a:cubicBezTo>
                    <a:pt x="21339" y="33512"/>
                    <a:pt x="21118" y="33052"/>
                    <a:pt x="20858" y="32591"/>
                  </a:cubicBezTo>
                  <a:cubicBezTo>
                    <a:pt x="20865" y="32480"/>
                    <a:pt x="20865" y="32366"/>
                    <a:pt x="20868" y="32251"/>
                  </a:cubicBezTo>
                  <a:cubicBezTo>
                    <a:pt x="20892" y="31572"/>
                    <a:pt x="20892" y="30887"/>
                    <a:pt x="20892" y="30208"/>
                  </a:cubicBezTo>
                  <a:cubicBezTo>
                    <a:pt x="20965" y="30225"/>
                    <a:pt x="21038" y="30253"/>
                    <a:pt x="21107" y="30277"/>
                  </a:cubicBezTo>
                  <a:cubicBezTo>
                    <a:pt x="21131" y="30286"/>
                    <a:pt x="21153" y="30291"/>
                    <a:pt x="21175" y="30291"/>
                  </a:cubicBezTo>
                  <a:cubicBezTo>
                    <a:pt x="21358" y="30291"/>
                    <a:pt x="21465" y="29982"/>
                    <a:pt x="21270" y="29889"/>
                  </a:cubicBezTo>
                  <a:cubicBezTo>
                    <a:pt x="21149" y="29830"/>
                    <a:pt x="21021" y="29788"/>
                    <a:pt x="20892" y="29757"/>
                  </a:cubicBezTo>
                  <a:lnTo>
                    <a:pt x="20892" y="29515"/>
                  </a:lnTo>
                  <a:cubicBezTo>
                    <a:pt x="20899" y="28528"/>
                    <a:pt x="20837" y="27537"/>
                    <a:pt x="20712" y="26553"/>
                  </a:cubicBezTo>
                  <a:cubicBezTo>
                    <a:pt x="21939" y="24201"/>
                    <a:pt x="22313" y="21461"/>
                    <a:pt x="22198" y="18838"/>
                  </a:cubicBezTo>
                  <a:cubicBezTo>
                    <a:pt x="22136" y="17487"/>
                    <a:pt x="21911" y="16119"/>
                    <a:pt x="21533" y="14824"/>
                  </a:cubicBezTo>
                  <a:cubicBezTo>
                    <a:pt x="21419" y="14422"/>
                    <a:pt x="21325" y="13590"/>
                    <a:pt x="21027" y="13289"/>
                  </a:cubicBezTo>
                  <a:cubicBezTo>
                    <a:pt x="20889" y="13150"/>
                    <a:pt x="20596" y="13124"/>
                    <a:pt x="20340" y="13124"/>
                  </a:cubicBezTo>
                  <a:cubicBezTo>
                    <a:pt x="20212" y="13124"/>
                    <a:pt x="20092" y="13131"/>
                    <a:pt x="20006" y="13133"/>
                  </a:cubicBezTo>
                  <a:cubicBezTo>
                    <a:pt x="19174" y="13157"/>
                    <a:pt x="18360" y="13473"/>
                    <a:pt x="17574" y="13705"/>
                  </a:cubicBezTo>
                  <a:cubicBezTo>
                    <a:pt x="17194" y="13818"/>
                    <a:pt x="16831" y="13902"/>
                    <a:pt x="16519" y="13902"/>
                  </a:cubicBezTo>
                  <a:cubicBezTo>
                    <a:pt x="16020" y="13902"/>
                    <a:pt x="15652" y="13686"/>
                    <a:pt x="15558" y="13022"/>
                  </a:cubicBezTo>
                  <a:cubicBezTo>
                    <a:pt x="15620" y="12995"/>
                    <a:pt x="15672" y="12939"/>
                    <a:pt x="15686" y="12856"/>
                  </a:cubicBezTo>
                  <a:cubicBezTo>
                    <a:pt x="15859" y="11314"/>
                    <a:pt x="16420" y="9877"/>
                    <a:pt x="16905" y="8419"/>
                  </a:cubicBezTo>
                  <a:cubicBezTo>
                    <a:pt x="16971" y="8990"/>
                    <a:pt x="16995" y="9565"/>
                    <a:pt x="16954" y="10151"/>
                  </a:cubicBezTo>
                  <a:cubicBezTo>
                    <a:pt x="16923" y="10203"/>
                    <a:pt x="16923" y="10254"/>
                    <a:pt x="16940" y="10300"/>
                  </a:cubicBezTo>
                  <a:cubicBezTo>
                    <a:pt x="16926" y="10431"/>
                    <a:pt x="16916" y="10566"/>
                    <a:pt x="16891" y="10701"/>
                  </a:cubicBezTo>
                  <a:cubicBezTo>
                    <a:pt x="16888" y="10743"/>
                    <a:pt x="16891" y="10778"/>
                    <a:pt x="16905" y="10812"/>
                  </a:cubicBezTo>
                  <a:cubicBezTo>
                    <a:pt x="16839" y="10927"/>
                    <a:pt x="16919" y="11082"/>
                    <a:pt x="17061" y="11082"/>
                  </a:cubicBezTo>
                  <a:cubicBezTo>
                    <a:pt x="17179" y="11082"/>
                    <a:pt x="17297" y="11069"/>
                    <a:pt x="17408" y="11037"/>
                  </a:cubicBezTo>
                  <a:cubicBezTo>
                    <a:pt x="17448" y="11080"/>
                    <a:pt x="17509" y="11108"/>
                    <a:pt x="17570" y="11108"/>
                  </a:cubicBezTo>
                  <a:cubicBezTo>
                    <a:pt x="17629" y="11108"/>
                    <a:pt x="17687" y="11083"/>
                    <a:pt x="17730" y="11020"/>
                  </a:cubicBezTo>
                  <a:cubicBezTo>
                    <a:pt x="17764" y="10975"/>
                    <a:pt x="17799" y="10923"/>
                    <a:pt x="17834" y="10875"/>
                  </a:cubicBezTo>
                  <a:cubicBezTo>
                    <a:pt x="18578" y="10476"/>
                    <a:pt x="19209" y="9579"/>
                    <a:pt x="19479" y="8921"/>
                  </a:cubicBezTo>
                  <a:cubicBezTo>
                    <a:pt x="19732" y="8301"/>
                    <a:pt x="19850" y="7653"/>
                    <a:pt x="19867" y="6998"/>
                  </a:cubicBezTo>
                  <a:lnTo>
                    <a:pt x="19919" y="6894"/>
                  </a:lnTo>
                  <a:cubicBezTo>
                    <a:pt x="19967" y="6801"/>
                    <a:pt x="19933" y="6700"/>
                    <a:pt x="19867" y="6648"/>
                  </a:cubicBezTo>
                  <a:cubicBezTo>
                    <a:pt x="19853" y="6233"/>
                    <a:pt x="19808" y="5814"/>
                    <a:pt x="19725" y="5398"/>
                  </a:cubicBezTo>
                  <a:cubicBezTo>
                    <a:pt x="19756" y="5325"/>
                    <a:pt x="19784" y="5249"/>
                    <a:pt x="19812" y="5173"/>
                  </a:cubicBezTo>
                  <a:cubicBezTo>
                    <a:pt x="19860" y="5034"/>
                    <a:pt x="19739" y="4934"/>
                    <a:pt x="19618" y="4934"/>
                  </a:cubicBezTo>
                  <a:cubicBezTo>
                    <a:pt x="19024" y="2657"/>
                    <a:pt x="17178" y="235"/>
                    <a:pt x="14654" y="235"/>
                  </a:cubicBezTo>
                  <a:cubicBezTo>
                    <a:pt x="14617" y="235"/>
                    <a:pt x="14580" y="235"/>
                    <a:pt x="14543" y="236"/>
                  </a:cubicBezTo>
                  <a:cubicBezTo>
                    <a:pt x="14518" y="236"/>
                    <a:pt x="14498" y="240"/>
                    <a:pt x="14480" y="250"/>
                  </a:cubicBezTo>
                  <a:cubicBezTo>
                    <a:pt x="14473" y="249"/>
                    <a:pt x="14465" y="249"/>
                    <a:pt x="14458" y="249"/>
                  </a:cubicBezTo>
                  <a:cubicBezTo>
                    <a:pt x="14396" y="249"/>
                    <a:pt x="14335" y="275"/>
                    <a:pt x="14304" y="340"/>
                  </a:cubicBezTo>
                  <a:cubicBezTo>
                    <a:pt x="14151" y="649"/>
                    <a:pt x="13971" y="943"/>
                    <a:pt x="13822" y="1248"/>
                  </a:cubicBezTo>
                  <a:cubicBezTo>
                    <a:pt x="13805" y="908"/>
                    <a:pt x="13822" y="565"/>
                    <a:pt x="13805" y="222"/>
                  </a:cubicBezTo>
                  <a:cubicBezTo>
                    <a:pt x="13801" y="139"/>
                    <a:pt x="13749" y="53"/>
                    <a:pt x="13663" y="35"/>
                  </a:cubicBezTo>
                  <a:cubicBezTo>
                    <a:pt x="13549" y="12"/>
                    <a:pt x="13439" y="1"/>
                    <a:pt x="133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7"/>
            <p:cNvSpPr/>
            <p:nvPr/>
          </p:nvSpPr>
          <p:spPr>
            <a:xfrm>
              <a:off x="1704581" y="1631785"/>
              <a:ext cx="320731" cy="190564"/>
            </a:xfrm>
            <a:custGeom>
              <a:avLst/>
              <a:gdLst/>
              <a:ahLst/>
              <a:cxnLst/>
              <a:rect l="l" t="t" r="r" b="b"/>
              <a:pathLst>
                <a:path w="6569" h="3903" extrusionOk="0">
                  <a:moveTo>
                    <a:pt x="4157" y="0"/>
                  </a:moveTo>
                  <a:cubicBezTo>
                    <a:pt x="4127" y="0"/>
                    <a:pt x="4098" y="7"/>
                    <a:pt x="4070" y="22"/>
                  </a:cubicBezTo>
                  <a:cubicBezTo>
                    <a:pt x="3173" y="493"/>
                    <a:pt x="2390" y="1286"/>
                    <a:pt x="1645" y="1958"/>
                  </a:cubicBezTo>
                  <a:cubicBezTo>
                    <a:pt x="1223" y="2339"/>
                    <a:pt x="814" y="2724"/>
                    <a:pt x="419" y="3129"/>
                  </a:cubicBezTo>
                  <a:cubicBezTo>
                    <a:pt x="298" y="3257"/>
                    <a:pt x="0" y="3503"/>
                    <a:pt x="17" y="3711"/>
                  </a:cubicBezTo>
                  <a:cubicBezTo>
                    <a:pt x="30" y="3838"/>
                    <a:pt x="133" y="3902"/>
                    <a:pt x="230" y="3902"/>
                  </a:cubicBezTo>
                  <a:cubicBezTo>
                    <a:pt x="326" y="3902"/>
                    <a:pt x="416" y="3840"/>
                    <a:pt x="405" y="3714"/>
                  </a:cubicBezTo>
                  <a:cubicBezTo>
                    <a:pt x="405" y="3697"/>
                    <a:pt x="797" y="3306"/>
                    <a:pt x="901" y="3195"/>
                  </a:cubicBezTo>
                  <a:cubicBezTo>
                    <a:pt x="1264" y="2831"/>
                    <a:pt x="1639" y="2481"/>
                    <a:pt x="2020" y="2138"/>
                  </a:cubicBezTo>
                  <a:cubicBezTo>
                    <a:pt x="2453" y="1750"/>
                    <a:pt x="2899" y="1321"/>
                    <a:pt x="3378" y="943"/>
                  </a:cubicBezTo>
                  <a:lnTo>
                    <a:pt x="3378" y="943"/>
                  </a:lnTo>
                  <a:cubicBezTo>
                    <a:pt x="2948" y="1546"/>
                    <a:pt x="2550" y="2166"/>
                    <a:pt x="2342" y="2890"/>
                  </a:cubicBezTo>
                  <a:cubicBezTo>
                    <a:pt x="2309" y="3001"/>
                    <a:pt x="2403" y="3136"/>
                    <a:pt x="2524" y="3136"/>
                  </a:cubicBezTo>
                  <a:cubicBezTo>
                    <a:pt x="2542" y="3136"/>
                    <a:pt x="2561" y="3132"/>
                    <a:pt x="2581" y="3125"/>
                  </a:cubicBezTo>
                  <a:cubicBezTo>
                    <a:pt x="3592" y="2737"/>
                    <a:pt x="4192" y="1806"/>
                    <a:pt x="5047" y="1199"/>
                  </a:cubicBezTo>
                  <a:cubicBezTo>
                    <a:pt x="5061" y="1283"/>
                    <a:pt x="5078" y="1359"/>
                    <a:pt x="5092" y="1442"/>
                  </a:cubicBezTo>
                  <a:cubicBezTo>
                    <a:pt x="5103" y="1525"/>
                    <a:pt x="5200" y="1584"/>
                    <a:pt x="5276" y="1584"/>
                  </a:cubicBezTo>
                  <a:cubicBezTo>
                    <a:pt x="5692" y="1580"/>
                    <a:pt x="6066" y="1560"/>
                    <a:pt x="6409" y="1300"/>
                  </a:cubicBezTo>
                  <a:cubicBezTo>
                    <a:pt x="6569" y="1177"/>
                    <a:pt x="6467" y="927"/>
                    <a:pt x="6314" y="927"/>
                  </a:cubicBezTo>
                  <a:cubicBezTo>
                    <a:pt x="6281" y="927"/>
                    <a:pt x="6246" y="938"/>
                    <a:pt x="6211" y="964"/>
                  </a:cubicBezTo>
                  <a:cubicBezTo>
                    <a:pt x="5979" y="1144"/>
                    <a:pt x="5716" y="1182"/>
                    <a:pt x="5442" y="1196"/>
                  </a:cubicBezTo>
                  <a:cubicBezTo>
                    <a:pt x="5421" y="1092"/>
                    <a:pt x="5397" y="981"/>
                    <a:pt x="5390" y="874"/>
                  </a:cubicBezTo>
                  <a:cubicBezTo>
                    <a:pt x="5380" y="765"/>
                    <a:pt x="5294" y="678"/>
                    <a:pt x="5193" y="678"/>
                  </a:cubicBezTo>
                  <a:cubicBezTo>
                    <a:pt x="5163" y="678"/>
                    <a:pt x="5131" y="686"/>
                    <a:pt x="5099" y="704"/>
                  </a:cubicBezTo>
                  <a:cubicBezTo>
                    <a:pt x="4264" y="1199"/>
                    <a:pt x="3696" y="2079"/>
                    <a:pt x="2868" y="2564"/>
                  </a:cubicBezTo>
                  <a:cubicBezTo>
                    <a:pt x="3215" y="1722"/>
                    <a:pt x="3811" y="1023"/>
                    <a:pt x="4334" y="285"/>
                  </a:cubicBezTo>
                  <a:cubicBezTo>
                    <a:pt x="4434" y="145"/>
                    <a:pt x="4296" y="0"/>
                    <a:pt x="415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79" name="Google Shape;1779;p67"/>
          <p:cNvCxnSpPr/>
          <p:nvPr/>
        </p:nvCxnSpPr>
        <p:spPr>
          <a:xfrm>
            <a:off x="1164383" y="2902630"/>
            <a:ext cx="5283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2B15135E-2DFB-819B-0658-010F906D4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06" y="3595413"/>
            <a:ext cx="5521338" cy="11621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70"/>
          <p:cNvSpPr txBox="1">
            <a:spLocks noGrp="1"/>
          </p:cNvSpPr>
          <p:nvPr>
            <p:ph type="title"/>
          </p:nvPr>
        </p:nvSpPr>
        <p:spPr>
          <a:xfrm>
            <a:off x="713250" y="534768"/>
            <a:ext cx="77175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15A02891-B11E-390C-10DD-869F64B603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Davis, M. (2002).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Cloth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simulation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Retrieved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from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s-MX" b="0" i="0" u="sng" dirty="0">
                <a:solidFill>
                  <a:srgbClr val="374151"/>
                </a:solidFill>
                <a:effectLst/>
                <a:latin typeface="Söhne"/>
                <a:hlinkClick r:id="rId3"/>
              </a:rPr>
              <a:t>https://web.archive.org/web/20070211131507/http://davis.wpi.edu/~matt/courses/cloth/</a:t>
            </a:r>
            <a:endParaRPr lang="es-MX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O'Connor, J. J., &amp; Robertson, E. F. (2010). André Weil.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Retrieved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from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s-MX" b="0" i="0" u="sng" dirty="0">
                <a:solidFill>
                  <a:srgbClr val="374151"/>
                </a:solidFill>
                <a:effectLst/>
                <a:latin typeface="Söhne"/>
                <a:hlinkClick r:id="rId4"/>
              </a:rPr>
              <a:t>https://mathshistory.st-andrews.ac.uk/Biographies/Weil/</a:t>
            </a:r>
            <a:endParaRPr lang="es-MX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Wikipedia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contributors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. (2023, April 25).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Computer-generated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imagery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. In Wikipedia.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Retrieved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May 1, 2023,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from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s-MX" b="0" i="0" u="sng" dirty="0">
                <a:solidFill>
                  <a:srgbClr val="374151"/>
                </a:solidFill>
                <a:effectLst/>
                <a:latin typeface="Söhne"/>
                <a:hlinkClick r:id="rId5"/>
              </a:rPr>
              <a:t>https://en.wikipedia.org/wiki/Computer-generated_imagery</a:t>
            </a:r>
            <a:endParaRPr lang="es-MX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Wikipedia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contributors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. (2022,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November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27).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Cloth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modeling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. In Wikipedia.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Retrieved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May 1, 2023,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from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s-MX" b="0" i="0" u="sng" dirty="0">
                <a:solidFill>
                  <a:srgbClr val="374151"/>
                </a:solidFill>
                <a:effectLst/>
                <a:latin typeface="Söhne"/>
                <a:hlinkClick r:id="rId6"/>
              </a:rPr>
              <a:t>https://en.wikipedia.org/wiki/Cloth_modeling</a:t>
            </a:r>
            <a:endParaRPr lang="es-MX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Wikipedia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contributors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. (2023, March 6).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Hyperbolic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cosine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. In Wikipedia.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Retrieved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May 1, 2023,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from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s-MX" b="0" i="0" u="sng" dirty="0">
                <a:solidFill>
                  <a:srgbClr val="374151"/>
                </a:solidFill>
                <a:effectLst/>
                <a:latin typeface="Söhne"/>
                <a:hlinkClick r:id="rId7"/>
              </a:rPr>
              <a:t>https://en.wikipedia.org/wiki/Hyperbolic_cosine</a:t>
            </a:r>
            <a:endParaRPr lang="es-MX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CGI Interactive. (2018,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February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7).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Cloth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Simulation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Tutorial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with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Blender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[Video file].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Retrieved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from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s-MX" b="0" i="0" u="sng" dirty="0">
                <a:solidFill>
                  <a:srgbClr val="374151"/>
                </a:solidFill>
                <a:effectLst/>
                <a:latin typeface="Söhne"/>
                <a:hlinkClick r:id="rId8"/>
              </a:rPr>
              <a:t>https://www.youtube.com/watch?v=BKPiqUryHfs</a:t>
            </a:r>
            <a:endParaRPr lang="es-MX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Zaikman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, D. (2020,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November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12).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Physics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of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Cloth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Animation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Tutorial [Video file].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Retrieved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s-MX" b="0" i="0" dirty="0" err="1">
                <a:solidFill>
                  <a:srgbClr val="374151"/>
                </a:solidFill>
                <a:effectLst/>
                <a:latin typeface="Söhne"/>
              </a:rPr>
              <a:t>from</a:t>
            </a:r>
            <a:r>
              <a:rPr lang="es-MX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s-MX" b="0" i="0" u="sng" dirty="0">
                <a:solidFill>
                  <a:srgbClr val="374151"/>
                </a:solidFill>
                <a:effectLst/>
                <a:latin typeface="Söhne"/>
                <a:hlinkClick r:id="rId9"/>
              </a:rPr>
              <a:t>https://www.youtube.com/watch?v=LZ1h0Zj5gAs</a:t>
            </a:r>
            <a:endParaRPr lang="es-MX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9"/>
          <p:cNvSpPr txBox="1">
            <a:spLocks noGrp="1"/>
          </p:cNvSpPr>
          <p:nvPr>
            <p:ph type="subTitle" idx="1"/>
          </p:nvPr>
        </p:nvSpPr>
        <p:spPr>
          <a:xfrm>
            <a:off x="713225" y="2533800"/>
            <a:ext cx="4144500" cy="11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Simulating cloth within a computer program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/>
              <a:t>G</a:t>
            </a:r>
            <a:r>
              <a:rPr lang="en" dirty="0"/>
              <a:t>eometric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/>
              <a:t>P</a:t>
            </a:r>
            <a:r>
              <a:rPr lang="en" dirty="0"/>
              <a:t>hysical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/>
              <a:t>P</a:t>
            </a:r>
            <a:r>
              <a:rPr lang="en" dirty="0"/>
              <a:t>article/energy</a:t>
            </a:r>
            <a:endParaRPr dirty="0"/>
          </a:p>
        </p:txBody>
      </p:sp>
      <p:sp>
        <p:nvSpPr>
          <p:cNvPr id="747" name="Google Shape;747;p39"/>
          <p:cNvSpPr txBox="1">
            <a:spLocks noGrp="1"/>
          </p:cNvSpPr>
          <p:nvPr>
            <p:ph type="title"/>
          </p:nvPr>
        </p:nvSpPr>
        <p:spPr>
          <a:xfrm>
            <a:off x="713225" y="1490700"/>
            <a:ext cx="4144500" cy="7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CLOTH MODELING</a:t>
            </a:r>
            <a:endParaRPr dirty="0"/>
          </a:p>
        </p:txBody>
      </p:sp>
      <p:cxnSp>
        <p:nvCxnSpPr>
          <p:cNvPr id="748" name="Google Shape;748;p39"/>
          <p:cNvCxnSpPr/>
          <p:nvPr/>
        </p:nvCxnSpPr>
        <p:spPr>
          <a:xfrm>
            <a:off x="2458623" y="2388650"/>
            <a:ext cx="6537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Cloth_Simulation.ogv.360p.vp9">
            <a:hlinkClick r:id="" action="ppaction://media"/>
            <a:extLst>
              <a:ext uri="{FF2B5EF4-FFF2-40B4-BE49-F238E27FC236}">
                <a16:creationId xmlns:a16="http://schemas.microsoft.com/office/drawing/2014/main" id="{B00512C9-6872-7EC1-9A55-D04D3C4FE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57725" y="1438906"/>
            <a:ext cx="3950098" cy="2221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1"/>
          <p:cNvSpPr txBox="1">
            <a:spLocks noGrp="1"/>
          </p:cNvSpPr>
          <p:nvPr>
            <p:ph type="title"/>
          </p:nvPr>
        </p:nvSpPr>
        <p:spPr>
          <a:xfrm>
            <a:off x="713250" y="534768"/>
            <a:ext cx="77175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779" name="Google Shape;779;p41"/>
          <p:cNvCxnSpPr/>
          <p:nvPr/>
        </p:nvCxnSpPr>
        <p:spPr>
          <a:xfrm>
            <a:off x="810798" y="3083975"/>
            <a:ext cx="6537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0" name="Google Shape;780;p41"/>
          <p:cNvGrpSpPr/>
          <p:nvPr/>
        </p:nvGrpSpPr>
        <p:grpSpPr>
          <a:xfrm>
            <a:off x="5751451" y="539500"/>
            <a:ext cx="2679293" cy="4059923"/>
            <a:chOff x="5751451" y="539500"/>
            <a:chExt cx="2679293" cy="4059923"/>
          </a:xfrm>
        </p:grpSpPr>
        <p:sp>
          <p:nvSpPr>
            <p:cNvPr id="781" name="Google Shape;781;p41"/>
            <p:cNvSpPr/>
            <p:nvPr/>
          </p:nvSpPr>
          <p:spPr>
            <a:xfrm>
              <a:off x="7184808" y="539500"/>
              <a:ext cx="355656" cy="376201"/>
            </a:xfrm>
            <a:custGeom>
              <a:avLst/>
              <a:gdLst/>
              <a:ahLst/>
              <a:cxnLst/>
              <a:rect l="l" t="t" r="r" b="b"/>
              <a:pathLst>
                <a:path w="4674" h="4944" extrusionOk="0">
                  <a:moveTo>
                    <a:pt x="2524" y="0"/>
                  </a:moveTo>
                  <a:cubicBezTo>
                    <a:pt x="2192" y="0"/>
                    <a:pt x="1862" y="85"/>
                    <a:pt x="1562" y="245"/>
                  </a:cubicBezTo>
                  <a:cubicBezTo>
                    <a:pt x="1401" y="295"/>
                    <a:pt x="1252" y="357"/>
                    <a:pt x="1116" y="456"/>
                  </a:cubicBezTo>
                  <a:cubicBezTo>
                    <a:pt x="645" y="778"/>
                    <a:pt x="496" y="1237"/>
                    <a:pt x="571" y="1708"/>
                  </a:cubicBezTo>
                  <a:cubicBezTo>
                    <a:pt x="571" y="1745"/>
                    <a:pt x="571" y="1782"/>
                    <a:pt x="583" y="1832"/>
                  </a:cubicBezTo>
                  <a:cubicBezTo>
                    <a:pt x="310" y="2241"/>
                    <a:pt x="137" y="2774"/>
                    <a:pt x="75" y="3232"/>
                  </a:cubicBezTo>
                  <a:cubicBezTo>
                    <a:pt x="0" y="3703"/>
                    <a:pt x="186" y="4150"/>
                    <a:pt x="657" y="4286"/>
                  </a:cubicBezTo>
                  <a:cubicBezTo>
                    <a:pt x="723" y="4304"/>
                    <a:pt x="793" y="4313"/>
                    <a:pt x="865" y="4313"/>
                  </a:cubicBezTo>
                  <a:cubicBezTo>
                    <a:pt x="1237" y="4313"/>
                    <a:pt x="1648" y="4078"/>
                    <a:pt x="1711" y="3703"/>
                  </a:cubicBezTo>
                  <a:cubicBezTo>
                    <a:pt x="1748" y="3530"/>
                    <a:pt x="1773" y="3356"/>
                    <a:pt x="1847" y="3208"/>
                  </a:cubicBezTo>
                  <a:cubicBezTo>
                    <a:pt x="1999" y="3245"/>
                    <a:pt x="2150" y="3262"/>
                    <a:pt x="2296" y="3262"/>
                  </a:cubicBezTo>
                  <a:cubicBezTo>
                    <a:pt x="2341" y="3262"/>
                    <a:pt x="2386" y="3260"/>
                    <a:pt x="2430" y="3257"/>
                  </a:cubicBezTo>
                  <a:cubicBezTo>
                    <a:pt x="2479" y="3356"/>
                    <a:pt x="2541" y="3468"/>
                    <a:pt x="2591" y="3579"/>
                  </a:cubicBezTo>
                  <a:cubicBezTo>
                    <a:pt x="2740" y="3889"/>
                    <a:pt x="2876" y="4212"/>
                    <a:pt x="3025" y="4521"/>
                  </a:cubicBezTo>
                  <a:cubicBezTo>
                    <a:pt x="3148" y="4801"/>
                    <a:pt x="3461" y="4944"/>
                    <a:pt x="3760" y="4944"/>
                  </a:cubicBezTo>
                  <a:cubicBezTo>
                    <a:pt x="3912" y="4944"/>
                    <a:pt x="4060" y="4907"/>
                    <a:pt x="4177" y="4831"/>
                  </a:cubicBezTo>
                  <a:cubicBezTo>
                    <a:pt x="4611" y="4546"/>
                    <a:pt x="4673" y="4063"/>
                    <a:pt x="4487" y="3641"/>
                  </a:cubicBezTo>
                  <a:cubicBezTo>
                    <a:pt x="4326" y="3257"/>
                    <a:pt x="4153" y="2823"/>
                    <a:pt x="3954" y="2414"/>
                  </a:cubicBezTo>
                  <a:cubicBezTo>
                    <a:pt x="3967" y="2390"/>
                    <a:pt x="3967" y="2377"/>
                    <a:pt x="3979" y="2340"/>
                  </a:cubicBezTo>
                  <a:cubicBezTo>
                    <a:pt x="4413" y="1770"/>
                    <a:pt x="4475" y="1026"/>
                    <a:pt x="3781" y="456"/>
                  </a:cubicBezTo>
                  <a:cubicBezTo>
                    <a:pt x="3400" y="146"/>
                    <a:pt x="2960" y="0"/>
                    <a:pt x="2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1"/>
            <p:cNvSpPr/>
            <p:nvPr/>
          </p:nvSpPr>
          <p:spPr>
            <a:xfrm>
              <a:off x="7258390" y="1192451"/>
              <a:ext cx="47786" cy="183839"/>
            </a:xfrm>
            <a:custGeom>
              <a:avLst/>
              <a:gdLst/>
              <a:ahLst/>
              <a:cxnLst/>
              <a:rect l="l" t="t" r="r" b="b"/>
              <a:pathLst>
                <a:path w="628" h="2416" extrusionOk="0">
                  <a:moveTo>
                    <a:pt x="470" y="1"/>
                  </a:moveTo>
                  <a:cubicBezTo>
                    <a:pt x="347" y="1"/>
                    <a:pt x="264" y="207"/>
                    <a:pt x="236" y="365"/>
                  </a:cubicBezTo>
                  <a:cubicBezTo>
                    <a:pt x="186" y="687"/>
                    <a:pt x="186" y="1022"/>
                    <a:pt x="174" y="1357"/>
                  </a:cubicBezTo>
                  <a:cubicBezTo>
                    <a:pt x="161" y="1667"/>
                    <a:pt x="0" y="2014"/>
                    <a:pt x="50" y="2311"/>
                  </a:cubicBezTo>
                  <a:cubicBezTo>
                    <a:pt x="58" y="2377"/>
                    <a:pt x="105" y="2416"/>
                    <a:pt x="154" y="2416"/>
                  </a:cubicBezTo>
                  <a:cubicBezTo>
                    <a:pt x="178" y="2416"/>
                    <a:pt x="203" y="2406"/>
                    <a:pt x="223" y="2385"/>
                  </a:cubicBezTo>
                  <a:cubicBezTo>
                    <a:pt x="484" y="2138"/>
                    <a:pt x="422" y="1481"/>
                    <a:pt x="422" y="1146"/>
                  </a:cubicBezTo>
                  <a:cubicBezTo>
                    <a:pt x="422" y="923"/>
                    <a:pt x="422" y="675"/>
                    <a:pt x="434" y="440"/>
                  </a:cubicBezTo>
                  <a:cubicBezTo>
                    <a:pt x="445" y="355"/>
                    <a:pt x="428" y="106"/>
                    <a:pt x="524" y="106"/>
                  </a:cubicBezTo>
                  <a:cubicBezTo>
                    <a:pt x="540" y="106"/>
                    <a:pt x="559" y="114"/>
                    <a:pt x="583" y="130"/>
                  </a:cubicBezTo>
                  <a:cubicBezTo>
                    <a:pt x="587" y="132"/>
                    <a:pt x="592" y="133"/>
                    <a:pt x="596" y="133"/>
                  </a:cubicBezTo>
                  <a:cubicBezTo>
                    <a:pt x="615" y="133"/>
                    <a:pt x="628" y="111"/>
                    <a:pt x="608" y="80"/>
                  </a:cubicBezTo>
                  <a:cubicBezTo>
                    <a:pt x="558" y="24"/>
                    <a:pt x="512" y="1"/>
                    <a:pt x="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5751451" y="1321124"/>
              <a:ext cx="2679293" cy="2943714"/>
            </a:xfrm>
            <a:custGeom>
              <a:avLst/>
              <a:gdLst/>
              <a:ahLst/>
              <a:cxnLst/>
              <a:rect l="l" t="t" r="r" b="b"/>
              <a:pathLst>
                <a:path w="35211" h="38686" extrusionOk="0">
                  <a:moveTo>
                    <a:pt x="19824" y="2249"/>
                  </a:moveTo>
                  <a:cubicBezTo>
                    <a:pt x="20412" y="2249"/>
                    <a:pt x="20988" y="2349"/>
                    <a:pt x="21527" y="2591"/>
                  </a:cubicBezTo>
                  <a:cubicBezTo>
                    <a:pt x="21321" y="2608"/>
                    <a:pt x="21114" y="2616"/>
                    <a:pt x="20906" y="2616"/>
                  </a:cubicBezTo>
                  <a:cubicBezTo>
                    <a:pt x="20215" y="2616"/>
                    <a:pt x="19520" y="2521"/>
                    <a:pt x="18862" y="2330"/>
                  </a:cubicBezTo>
                  <a:cubicBezTo>
                    <a:pt x="19184" y="2278"/>
                    <a:pt x="19506" y="2249"/>
                    <a:pt x="19824" y="2249"/>
                  </a:cubicBezTo>
                  <a:close/>
                  <a:moveTo>
                    <a:pt x="22729" y="3954"/>
                  </a:moveTo>
                  <a:lnTo>
                    <a:pt x="22729" y="3954"/>
                  </a:lnTo>
                  <a:cubicBezTo>
                    <a:pt x="22618" y="4351"/>
                    <a:pt x="22370" y="4661"/>
                    <a:pt x="21899" y="4747"/>
                  </a:cubicBezTo>
                  <a:cubicBezTo>
                    <a:pt x="22209" y="4574"/>
                    <a:pt x="22506" y="4289"/>
                    <a:pt x="22729" y="3954"/>
                  </a:cubicBezTo>
                  <a:close/>
                  <a:moveTo>
                    <a:pt x="24824" y="0"/>
                  </a:moveTo>
                  <a:cubicBezTo>
                    <a:pt x="24117" y="99"/>
                    <a:pt x="23423" y="62"/>
                    <a:pt x="22717" y="199"/>
                  </a:cubicBezTo>
                  <a:cubicBezTo>
                    <a:pt x="22572" y="235"/>
                    <a:pt x="22592" y="472"/>
                    <a:pt x="22743" y="472"/>
                  </a:cubicBezTo>
                  <a:cubicBezTo>
                    <a:pt x="22746" y="472"/>
                    <a:pt x="22750" y="472"/>
                    <a:pt x="22754" y="471"/>
                  </a:cubicBezTo>
                  <a:cubicBezTo>
                    <a:pt x="22906" y="452"/>
                    <a:pt x="23395" y="378"/>
                    <a:pt x="23843" y="378"/>
                  </a:cubicBezTo>
                  <a:cubicBezTo>
                    <a:pt x="24272" y="378"/>
                    <a:pt x="24663" y="446"/>
                    <a:pt x="24688" y="694"/>
                  </a:cubicBezTo>
                  <a:cubicBezTo>
                    <a:pt x="24750" y="1376"/>
                    <a:pt x="24688" y="2083"/>
                    <a:pt x="24725" y="2764"/>
                  </a:cubicBezTo>
                  <a:cubicBezTo>
                    <a:pt x="24750" y="3582"/>
                    <a:pt x="25072" y="4289"/>
                    <a:pt x="25406" y="5032"/>
                  </a:cubicBezTo>
                  <a:cubicBezTo>
                    <a:pt x="26113" y="6619"/>
                    <a:pt x="25853" y="7623"/>
                    <a:pt x="24688" y="8899"/>
                  </a:cubicBezTo>
                  <a:cubicBezTo>
                    <a:pt x="23944" y="7424"/>
                    <a:pt x="23113" y="5950"/>
                    <a:pt x="21589" y="5429"/>
                  </a:cubicBezTo>
                  <a:cubicBezTo>
                    <a:pt x="21579" y="5424"/>
                    <a:pt x="21570" y="5422"/>
                    <a:pt x="21562" y="5422"/>
                  </a:cubicBezTo>
                  <a:cubicBezTo>
                    <a:pt x="21504" y="5422"/>
                    <a:pt x="21475" y="5521"/>
                    <a:pt x="21539" y="5553"/>
                  </a:cubicBezTo>
                  <a:cubicBezTo>
                    <a:pt x="22940" y="6297"/>
                    <a:pt x="23708" y="7722"/>
                    <a:pt x="24427" y="9172"/>
                  </a:cubicBezTo>
                  <a:cubicBezTo>
                    <a:pt x="23832" y="9779"/>
                    <a:pt x="23237" y="10350"/>
                    <a:pt x="22779" y="11081"/>
                  </a:cubicBezTo>
                  <a:cubicBezTo>
                    <a:pt x="22633" y="11330"/>
                    <a:pt x="22838" y="11544"/>
                    <a:pt x="23057" y="11544"/>
                  </a:cubicBezTo>
                  <a:cubicBezTo>
                    <a:pt x="23153" y="11544"/>
                    <a:pt x="23252" y="11502"/>
                    <a:pt x="23324" y="11403"/>
                  </a:cubicBezTo>
                  <a:cubicBezTo>
                    <a:pt x="23733" y="10833"/>
                    <a:pt x="24241" y="10325"/>
                    <a:pt x="24725" y="9792"/>
                  </a:cubicBezTo>
                  <a:cubicBezTo>
                    <a:pt x="25134" y="10672"/>
                    <a:pt x="25568" y="11527"/>
                    <a:pt x="26113" y="12246"/>
                  </a:cubicBezTo>
                  <a:cubicBezTo>
                    <a:pt x="26968" y="13361"/>
                    <a:pt x="28331" y="14192"/>
                    <a:pt x="29459" y="14985"/>
                  </a:cubicBezTo>
                  <a:cubicBezTo>
                    <a:pt x="30934" y="16001"/>
                    <a:pt x="32484" y="16931"/>
                    <a:pt x="34033" y="17860"/>
                  </a:cubicBezTo>
                  <a:cubicBezTo>
                    <a:pt x="33438" y="17922"/>
                    <a:pt x="32868" y="17972"/>
                    <a:pt x="32285" y="18071"/>
                  </a:cubicBezTo>
                  <a:cubicBezTo>
                    <a:pt x="32050" y="18096"/>
                    <a:pt x="32050" y="18393"/>
                    <a:pt x="32161" y="18530"/>
                  </a:cubicBezTo>
                  <a:cubicBezTo>
                    <a:pt x="32384" y="18815"/>
                    <a:pt x="32595" y="19137"/>
                    <a:pt x="32806" y="19434"/>
                  </a:cubicBezTo>
                  <a:cubicBezTo>
                    <a:pt x="32595" y="19372"/>
                    <a:pt x="32360" y="19323"/>
                    <a:pt x="32124" y="19249"/>
                  </a:cubicBezTo>
                  <a:cubicBezTo>
                    <a:pt x="32093" y="19238"/>
                    <a:pt x="32063" y="19233"/>
                    <a:pt x="32035" y="19233"/>
                  </a:cubicBezTo>
                  <a:cubicBezTo>
                    <a:pt x="31842" y="19233"/>
                    <a:pt x="31738" y="19472"/>
                    <a:pt x="31814" y="19645"/>
                  </a:cubicBezTo>
                  <a:cubicBezTo>
                    <a:pt x="32062" y="20215"/>
                    <a:pt x="32236" y="20810"/>
                    <a:pt x="32508" y="21368"/>
                  </a:cubicBezTo>
                  <a:cubicBezTo>
                    <a:pt x="32431" y="21374"/>
                    <a:pt x="32354" y="21377"/>
                    <a:pt x="32279" y="21377"/>
                  </a:cubicBezTo>
                  <a:cubicBezTo>
                    <a:pt x="31607" y="21377"/>
                    <a:pt x="31010" y="21141"/>
                    <a:pt x="30364" y="20885"/>
                  </a:cubicBezTo>
                  <a:cubicBezTo>
                    <a:pt x="30337" y="20875"/>
                    <a:pt x="30310" y="20870"/>
                    <a:pt x="30284" y="20870"/>
                  </a:cubicBezTo>
                  <a:cubicBezTo>
                    <a:pt x="30115" y="20870"/>
                    <a:pt x="29997" y="21067"/>
                    <a:pt x="30029" y="21207"/>
                  </a:cubicBezTo>
                  <a:cubicBezTo>
                    <a:pt x="30253" y="22074"/>
                    <a:pt x="30699" y="22843"/>
                    <a:pt x="30959" y="23673"/>
                  </a:cubicBezTo>
                  <a:cubicBezTo>
                    <a:pt x="30067" y="23624"/>
                    <a:pt x="29311" y="23239"/>
                    <a:pt x="28505" y="22818"/>
                  </a:cubicBezTo>
                  <a:cubicBezTo>
                    <a:pt x="28459" y="22798"/>
                    <a:pt x="28414" y="22788"/>
                    <a:pt x="28372" y="22788"/>
                  </a:cubicBezTo>
                  <a:cubicBezTo>
                    <a:pt x="28206" y="22788"/>
                    <a:pt x="28079" y="22931"/>
                    <a:pt x="28108" y="23128"/>
                  </a:cubicBezTo>
                  <a:cubicBezTo>
                    <a:pt x="28356" y="24429"/>
                    <a:pt x="29273" y="25396"/>
                    <a:pt x="29844" y="26561"/>
                  </a:cubicBezTo>
                  <a:cubicBezTo>
                    <a:pt x="28691" y="26264"/>
                    <a:pt x="27885" y="25260"/>
                    <a:pt x="26869" y="24615"/>
                  </a:cubicBezTo>
                  <a:cubicBezTo>
                    <a:pt x="26833" y="24593"/>
                    <a:pt x="26796" y="24583"/>
                    <a:pt x="26760" y="24583"/>
                  </a:cubicBezTo>
                  <a:cubicBezTo>
                    <a:pt x="26633" y="24583"/>
                    <a:pt x="26516" y="24703"/>
                    <a:pt x="26497" y="24838"/>
                  </a:cubicBezTo>
                  <a:cubicBezTo>
                    <a:pt x="26460" y="25272"/>
                    <a:pt x="26460" y="25669"/>
                    <a:pt x="26497" y="26065"/>
                  </a:cubicBezTo>
                  <a:cubicBezTo>
                    <a:pt x="26088" y="25408"/>
                    <a:pt x="25667" y="24776"/>
                    <a:pt x="25159" y="24206"/>
                  </a:cubicBezTo>
                  <a:cubicBezTo>
                    <a:pt x="25110" y="24154"/>
                    <a:pt x="25045" y="24130"/>
                    <a:pt x="24980" y="24130"/>
                  </a:cubicBezTo>
                  <a:cubicBezTo>
                    <a:pt x="24844" y="24130"/>
                    <a:pt x="24708" y="24233"/>
                    <a:pt x="24725" y="24392"/>
                  </a:cubicBezTo>
                  <a:cubicBezTo>
                    <a:pt x="24762" y="25111"/>
                    <a:pt x="24923" y="25817"/>
                    <a:pt x="25121" y="26499"/>
                  </a:cubicBezTo>
                  <a:cubicBezTo>
                    <a:pt x="24973" y="26400"/>
                    <a:pt x="24811" y="26313"/>
                    <a:pt x="24663" y="26227"/>
                  </a:cubicBezTo>
                  <a:cubicBezTo>
                    <a:pt x="24620" y="26207"/>
                    <a:pt x="24577" y="26198"/>
                    <a:pt x="24535" y="26198"/>
                  </a:cubicBezTo>
                  <a:cubicBezTo>
                    <a:pt x="24419" y="26198"/>
                    <a:pt x="24318" y="26269"/>
                    <a:pt x="24291" y="26388"/>
                  </a:cubicBezTo>
                  <a:cubicBezTo>
                    <a:pt x="24055" y="27082"/>
                    <a:pt x="23894" y="27776"/>
                    <a:pt x="23708" y="28482"/>
                  </a:cubicBezTo>
                  <a:cubicBezTo>
                    <a:pt x="23685" y="28368"/>
                    <a:pt x="23573" y="28281"/>
                    <a:pt x="23467" y="28281"/>
                  </a:cubicBezTo>
                  <a:cubicBezTo>
                    <a:pt x="23401" y="28281"/>
                    <a:pt x="23337" y="28315"/>
                    <a:pt x="23299" y="28395"/>
                  </a:cubicBezTo>
                  <a:cubicBezTo>
                    <a:pt x="22995" y="28957"/>
                    <a:pt x="22662" y="29170"/>
                    <a:pt x="22321" y="29170"/>
                  </a:cubicBezTo>
                  <a:cubicBezTo>
                    <a:pt x="21426" y="29170"/>
                    <a:pt x="20475" y="27701"/>
                    <a:pt x="19829" y="27181"/>
                  </a:cubicBezTo>
                  <a:cubicBezTo>
                    <a:pt x="19778" y="27135"/>
                    <a:pt x="19711" y="27111"/>
                    <a:pt x="19647" y="27111"/>
                  </a:cubicBezTo>
                  <a:cubicBezTo>
                    <a:pt x="19573" y="27111"/>
                    <a:pt x="19503" y="27144"/>
                    <a:pt x="19470" y="27218"/>
                  </a:cubicBezTo>
                  <a:cubicBezTo>
                    <a:pt x="19346" y="27491"/>
                    <a:pt x="19172" y="27689"/>
                    <a:pt x="18999" y="27900"/>
                  </a:cubicBezTo>
                  <a:cubicBezTo>
                    <a:pt x="18800" y="27342"/>
                    <a:pt x="18552" y="26821"/>
                    <a:pt x="18404" y="26251"/>
                  </a:cubicBezTo>
                  <a:cubicBezTo>
                    <a:pt x="18373" y="26146"/>
                    <a:pt x="18283" y="26093"/>
                    <a:pt x="18194" y="26093"/>
                  </a:cubicBezTo>
                  <a:cubicBezTo>
                    <a:pt x="18106" y="26093"/>
                    <a:pt x="18019" y="26146"/>
                    <a:pt x="17995" y="26251"/>
                  </a:cubicBezTo>
                  <a:cubicBezTo>
                    <a:pt x="17809" y="26958"/>
                    <a:pt x="17734" y="27714"/>
                    <a:pt x="17474" y="28420"/>
                  </a:cubicBezTo>
                  <a:cubicBezTo>
                    <a:pt x="17437" y="28383"/>
                    <a:pt x="17412" y="28334"/>
                    <a:pt x="17387" y="28309"/>
                  </a:cubicBezTo>
                  <a:cubicBezTo>
                    <a:pt x="17372" y="28290"/>
                    <a:pt x="17351" y="28283"/>
                    <a:pt x="17330" y="28283"/>
                  </a:cubicBezTo>
                  <a:cubicBezTo>
                    <a:pt x="17265" y="28283"/>
                    <a:pt x="17192" y="28355"/>
                    <a:pt x="17239" y="28420"/>
                  </a:cubicBezTo>
                  <a:cubicBezTo>
                    <a:pt x="17288" y="28482"/>
                    <a:pt x="17325" y="28557"/>
                    <a:pt x="17375" y="28619"/>
                  </a:cubicBezTo>
                  <a:cubicBezTo>
                    <a:pt x="17325" y="28705"/>
                    <a:pt x="17288" y="28805"/>
                    <a:pt x="17239" y="28879"/>
                  </a:cubicBezTo>
                  <a:cubicBezTo>
                    <a:pt x="16941" y="27925"/>
                    <a:pt x="16854" y="26933"/>
                    <a:pt x="16631" y="25941"/>
                  </a:cubicBezTo>
                  <a:cubicBezTo>
                    <a:pt x="16604" y="25837"/>
                    <a:pt x="16510" y="25780"/>
                    <a:pt x="16417" y="25780"/>
                  </a:cubicBezTo>
                  <a:cubicBezTo>
                    <a:pt x="16345" y="25780"/>
                    <a:pt x="16273" y="25815"/>
                    <a:pt x="16235" y="25892"/>
                  </a:cubicBezTo>
                  <a:cubicBezTo>
                    <a:pt x="15776" y="26747"/>
                    <a:pt x="15528" y="27863"/>
                    <a:pt x="14822" y="28557"/>
                  </a:cubicBezTo>
                  <a:cubicBezTo>
                    <a:pt x="14723" y="27367"/>
                    <a:pt x="14698" y="26165"/>
                    <a:pt x="14698" y="24975"/>
                  </a:cubicBezTo>
                  <a:cubicBezTo>
                    <a:pt x="14698" y="24862"/>
                    <a:pt x="14602" y="24790"/>
                    <a:pt x="14504" y="24790"/>
                  </a:cubicBezTo>
                  <a:cubicBezTo>
                    <a:pt x="14441" y="24790"/>
                    <a:pt x="14377" y="24820"/>
                    <a:pt x="14338" y="24888"/>
                  </a:cubicBezTo>
                  <a:cubicBezTo>
                    <a:pt x="13719" y="26065"/>
                    <a:pt x="13359" y="27863"/>
                    <a:pt x="12182" y="28631"/>
                  </a:cubicBezTo>
                  <a:cubicBezTo>
                    <a:pt x="12107" y="27206"/>
                    <a:pt x="12244" y="25768"/>
                    <a:pt x="12021" y="24343"/>
                  </a:cubicBezTo>
                  <a:cubicBezTo>
                    <a:pt x="12005" y="24259"/>
                    <a:pt x="11930" y="24218"/>
                    <a:pt x="11854" y="24218"/>
                  </a:cubicBezTo>
                  <a:cubicBezTo>
                    <a:pt x="11806" y="24218"/>
                    <a:pt x="11757" y="24234"/>
                    <a:pt x="11723" y="24268"/>
                  </a:cubicBezTo>
                  <a:cubicBezTo>
                    <a:pt x="10732" y="25210"/>
                    <a:pt x="10124" y="26400"/>
                    <a:pt x="9455" y="27577"/>
                  </a:cubicBezTo>
                  <a:cubicBezTo>
                    <a:pt x="9790" y="25532"/>
                    <a:pt x="10880" y="23351"/>
                    <a:pt x="10099" y="21393"/>
                  </a:cubicBezTo>
                  <a:cubicBezTo>
                    <a:pt x="10063" y="21328"/>
                    <a:pt x="9992" y="21271"/>
                    <a:pt x="9912" y="21271"/>
                  </a:cubicBezTo>
                  <a:cubicBezTo>
                    <a:pt x="9884" y="21271"/>
                    <a:pt x="9856" y="21278"/>
                    <a:pt x="9827" y="21294"/>
                  </a:cubicBezTo>
                  <a:cubicBezTo>
                    <a:pt x="8315" y="22248"/>
                    <a:pt x="7435" y="23748"/>
                    <a:pt x="6480" y="25223"/>
                  </a:cubicBezTo>
                  <a:cubicBezTo>
                    <a:pt x="6790" y="24107"/>
                    <a:pt x="7224" y="23054"/>
                    <a:pt x="7286" y="21876"/>
                  </a:cubicBezTo>
                  <a:cubicBezTo>
                    <a:pt x="7305" y="21771"/>
                    <a:pt x="7207" y="21710"/>
                    <a:pt x="7110" y="21710"/>
                  </a:cubicBezTo>
                  <a:cubicBezTo>
                    <a:pt x="7081" y="21710"/>
                    <a:pt x="7051" y="21716"/>
                    <a:pt x="7026" y="21727"/>
                  </a:cubicBezTo>
                  <a:cubicBezTo>
                    <a:pt x="5985" y="22198"/>
                    <a:pt x="5365" y="23165"/>
                    <a:pt x="4584" y="23934"/>
                  </a:cubicBezTo>
                  <a:cubicBezTo>
                    <a:pt x="5291" y="20823"/>
                    <a:pt x="7757" y="18468"/>
                    <a:pt x="9889" y="16224"/>
                  </a:cubicBezTo>
                  <a:cubicBezTo>
                    <a:pt x="10005" y="16118"/>
                    <a:pt x="9894" y="15959"/>
                    <a:pt x="9776" y="15959"/>
                  </a:cubicBezTo>
                  <a:cubicBezTo>
                    <a:pt x="9742" y="15959"/>
                    <a:pt x="9708" y="15971"/>
                    <a:pt x="9678" y="16001"/>
                  </a:cubicBezTo>
                  <a:cubicBezTo>
                    <a:pt x="8154" y="17513"/>
                    <a:pt x="6703" y="19075"/>
                    <a:pt x="5142" y="20525"/>
                  </a:cubicBezTo>
                  <a:cubicBezTo>
                    <a:pt x="5154" y="20191"/>
                    <a:pt x="5117" y="19868"/>
                    <a:pt x="5105" y="19509"/>
                  </a:cubicBezTo>
                  <a:cubicBezTo>
                    <a:pt x="5105" y="19398"/>
                    <a:pt x="5005" y="19317"/>
                    <a:pt x="4907" y="19317"/>
                  </a:cubicBezTo>
                  <a:cubicBezTo>
                    <a:pt x="4862" y="19317"/>
                    <a:pt x="4817" y="19334"/>
                    <a:pt x="4782" y="19372"/>
                  </a:cubicBezTo>
                  <a:cubicBezTo>
                    <a:pt x="4485" y="19720"/>
                    <a:pt x="4163" y="20042"/>
                    <a:pt x="3803" y="20352"/>
                  </a:cubicBezTo>
                  <a:cubicBezTo>
                    <a:pt x="3617" y="20525"/>
                    <a:pt x="3419" y="20661"/>
                    <a:pt x="3196" y="20798"/>
                  </a:cubicBezTo>
                  <a:cubicBezTo>
                    <a:pt x="3039" y="20897"/>
                    <a:pt x="2908" y="20940"/>
                    <a:pt x="2798" y="20940"/>
                  </a:cubicBezTo>
                  <a:cubicBezTo>
                    <a:pt x="2290" y="20940"/>
                    <a:pt x="2245" y="20029"/>
                    <a:pt x="2316" y="19571"/>
                  </a:cubicBezTo>
                  <a:cubicBezTo>
                    <a:pt x="2345" y="19444"/>
                    <a:pt x="2243" y="19286"/>
                    <a:pt x="2114" y="19286"/>
                  </a:cubicBezTo>
                  <a:cubicBezTo>
                    <a:pt x="2079" y="19286"/>
                    <a:pt x="2043" y="19297"/>
                    <a:pt x="2006" y="19323"/>
                  </a:cubicBezTo>
                  <a:cubicBezTo>
                    <a:pt x="1932" y="19385"/>
                    <a:pt x="1857" y="19422"/>
                    <a:pt x="1795" y="19496"/>
                  </a:cubicBezTo>
                  <a:cubicBezTo>
                    <a:pt x="3878" y="16968"/>
                    <a:pt x="6282" y="14749"/>
                    <a:pt x="8773" y="12618"/>
                  </a:cubicBezTo>
                  <a:cubicBezTo>
                    <a:pt x="10161" y="11440"/>
                    <a:pt x="11550" y="10288"/>
                    <a:pt x="12950" y="9147"/>
                  </a:cubicBezTo>
                  <a:cubicBezTo>
                    <a:pt x="14450" y="7883"/>
                    <a:pt x="15739" y="6371"/>
                    <a:pt x="17499" y="5491"/>
                  </a:cubicBezTo>
                  <a:lnTo>
                    <a:pt x="17499" y="5491"/>
                  </a:lnTo>
                  <a:cubicBezTo>
                    <a:pt x="17350" y="5900"/>
                    <a:pt x="17201" y="6334"/>
                    <a:pt x="17065" y="6768"/>
                  </a:cubicBezTo>
                  <a:cubicBezTo>
                    <a:pt x="17032" y="6867"/>
                    <a:pt x="17120" y="6938"/>
                    <a:pt x="17205" y="6938"/>
                  </a:cubicBezTo>
                  <a:cubicBezTo>
                    <a:pt x="17247" y="6938"/>
                    <a:pt x="17288" y="6920"/>
                    <a:pt x="17313" y="6879"/>
                  </a:cubicBezTo>
                  <a:cubicBezTo>
                    <a:pt x="17548" y="6396"/>
                    <a:pt x="17784" y="5838"/>
                    <a:pt x="17945" y="5305"/>
                  </a:cubicBezTo>
                  <a:cubicBezTo>
                    <a:pt x="17945" y="5305"/>
                    <a:pt x="17970" y="5305"/>
                    <a:pt x="17970" y="5280"/>
                  </a:cubicBezTo>
                  <a:cubicBezTo>
                    <a:pt x="18044" y="5255"/>
                    <a:pt x="18044" y="5144"/>
                    <a:pt x="17995" y="5094"/>
                  </a:cubicBezTo>
                  <a:cubicBezTo>
                    <a:pt x="18057" y="4834"/>
                    <a:pt x="18119" y="4586"/>
                    <a:pt x="18131" y="4326"/>
                  </a:cubicBezTo>
                  <a:cubicBezTo>
                    <a:pt x="19346" y="4633"/>
                    <a:pt x="20500" y="5243"/>
                    <a:pt x="21750" y="5243"/>
                  </a:cubicBezTo>
                  <a:cubicBezTo>
                    <a:pt x="21762" y="5243"/>
                    <a:pt x="21775" y="5243"/>
                    <a:pt x="21787" y="5243"/>
                  </a:cubicBezTo>
                  <a:cubicBezTo>
                    <a:pt x="23188" y="5218"/>
                    <a:pt x="23275" y="3843"/>
                    <a:pt x="23113" y="2777"/>
                  </a:cubicBezTo>
                  <a:cubicBezTo>
                    <a:pt x="23098" y="2698"/>
                    <a:pt x="23042" y="2663"/>
                    <a:pt x="22982" y="2663"/>
                  </a:cubicBezTo>
                  <a:cubicBezTo>
                    <a:pt x="22900" y="2663"/>
                    <a:pt x="22811" y="2726"/>
                    <a:pt x="22804" y="2826"/>
                  </a:cubicBezTo>
                  <a:cubicBezTo>
                    <a:pt x="22766" y="3458"/>
                    <a:pt x="22556" y="3942"/>
                    <a:pt x="22023" y="4314"/>
                  </a:cubicBezTo>
                  <a:cubicBezTo>
                    <a:pt x="21817" y="4456"/>
                    <a:pt x="21608" y="4515"/>
                    <a:pt x="21403" y="4515"/>
                  </a:cubicBezTo>
                  <a:cubicBezTo>
                    <a:pt x="20930" y="4515"/>
                    <a:pt x="20473" y="4203"/>
                    <a:pt x="20102" y="3892"/>
                  </a:cubicBezTo>
                  <a:cubicBezTo>
                    <a:pt x="20074" y="3867"/>
                    <a:pt x="20040" y="3856"/>
                    <a:pt x="20008" y="3856"/>
                  </a:cubicBezTo>
                  <a:cubicBezTo>
                    <a:pt x="19910" y="3856"/>
                    <a:pt x="19817" y="3954"/>
                    <a:pt x="19891" y="4066"/>
                  </a:cubicBezTo>
                  <a:cubicBezTo>
                    <a:pt x="19990" y="4214"/>
                    <a:pt x="20102" y="4338"/>
                    <a:pt x="20213" y="4450"/>
                  </a:cubicBezTo>
                  <a:cubicBezTo>
                    <a:pt x="19804" y="4326"/>
                    <a:pt x="19408" y="4165"/>
                    <a:pt x="18999" y="4041"/>
                  </a:cubicBezTo>
                  <a:cubicBezTo>
                    <a:pt x="18677" y="3942"/>
                    <a:pt x="18342" y="3843"/>
                    <a:pt x="17996" y="3781"/>
                  </a:cubicBezTo>
                  <a:lnTo>
                    <a:pt x="17996" y="3781"/>
                  </a:lnTo>
                  <a:cubicBezTo>
                    <a:pt x="17996" y="3781"/>
                    <a:pt x="17996" y="3781"/>
                    <a:pt x="17996" y="3781"/>
                  </a:cubicBezTo>
                  <a:cubicBezTo>
                    <a:pt x="18044" y="3781"/>
                    <a:pt x="18044" y="3272"/>
                    <a:pt x="18044" y="3260"/>
                  </a:cubicBezTo>
                  <a:cubicBezTo>
                    <a:pt x="18061" y="2753"/>
                    <a:pt x="18124" y="2591"/>
                    <a:pt x="18352" y="2591"/>
                  </a:cubicBezTo>
                  <a:cubicBezTo>
                    <a:pt x="18457" y="2591"/>
                    <a:pt x="18599" y="2626"/>
                    <a:pt x="18788" y="2677"/>
                  </a:cubicBezTo>
                  <a:cubicBezTo>
                    <a:pt x="19475" y="2884"/>
                    <a:pt x="20209" y="2991"/>
                    <a:pt x="20935" y="2991"/>
                  </a:cubicBezTo>
                  <a:cubicBezTo>
                    <a:pt x="21387" y="2991"/>
                    <a:pt x="21837" y="2949"/>
                    <a:pt x="22271" y="2863"/>
                  </a:cubicBezTo>
                  <a:cubicBezTo>
                    <a:pt x="22457" y="2839"/>
                    <a:pt x="22457" y="2591"/>
                    <a:pt x="22320" y="2492"/>
                  </a:cubicBezTo>
                  <a:cubicBezTo>
                    <a:pt x="21620" y="2027"/>
                    <a:pt x="20797" y="1830"/>
                    <a:pt x="19966" y="1830"/>
                  </a:cubicBezTo>
                  <a:cubicBezTo>
                    <a:pt x="19400" y="1830"/>
                    <a:pt x="18830" y="1922"/>
                    <a:pt x="18292" y="2083"/>
                  </a:cubicBezTo>
                  <a:cubicBezTo>
                    <a:pt x="18243" y="2058"/>
                    <a:pt x="18181" y="2045"/>
                    <a:pt x="18131" y="2021"/>
                  </a:cubicBezTo>
                  <a:cubicBezTo>
                    <a:pt x="18114" y="2012"/>
                    <a:pt x="18093" y="2008"/>
                    <a:pt x="18073" y="2008"/>
                  </a:cubicBezTo>
                  <a:cubicBezTo>
                    <a:pt x="18004" y="2008"/>
                    <a:pt x="17927" y="2050"/>
                    <a:pt x="17908" y="2107"/>
                  </a:cubicBezTo>
                  <a:cubicBezTo>
                    <a:pt x="17883" y="2145"/>
                    <a:pt x="17871" y="2182"/>
                    <a:pt x="17858" y="2219"/>
                  </a:cubicBezTo>
                  <a:cubicBezTo>
                    <a:pt x="17821" y="2231"/>
                    <a:pt x="17796" y="2231"/>
                    <a:pt x="17759" y="2244"/>
                  </a:cubicBezTo>
                  <a:cubicBezTo>
                    <a:pt x="17660" y="2293"/>
                    <a:pt x="17672" y="2430"/>
                    <a:pt x="17747" y="2467"/>
                  </a:cubicBezTo>
                  <a:cubicBezTo>
                    <a:pt x="17573" y="2950"/>
                    <a:pt x="17561" y="3458"/>
                    <a:pt x="17548" y="3979"/>
                  </a:cubicBezTo>
                  <a:cubicBezTo>
                    <a:pt x="17548" y="4090"/>
                    <a:pt x="17623" y="4202"/>
                    <a:pt x="17734" y="4214"/>
                  </a:cubicBezTo>
                  <a:cubicBezTo>
                    <a:pt x="17809" y="4227"/>
                    <a:pt x="17908" y="4252"/>
                    <a:pt x="17982" y="4276"/>
                  </a:cubicBezTo>
                  <a:cubicBezTo>
                    <a:pt x="17883" y="4561"/>
                    <a:pt x="17722" y="4884"/>
                    <a:pt x="17623" y="5144"/>
                  </a:cubicBezTo>
                  <a:cubicBezTo>
                    <a:pt x="17623" y="5156"/>
                    <a:pt x="17610" y="5181"/>
                    <a:pt x="17610" y="5194"/>
                  </a:cubicBezTo>
                  <a:cubicBezTo>
                    <a:pt x="16111" y="5801"/>
                    <a:pt x="14958" y="6879"/>
                    <a:pt x="13781" y="7982"/>
                  </a:cubicBezTo>
                  <a:cubicBezTo>
                    <a:pt x="12194" y="9457"/>
                    <a:pt x="10484" y="10734"/>
                    <a:pt x="8872" y="12085"/>
                  </a:cubicBezTo>
                  <a:cubicBezTo>
                    <a:pt x="5687" y="14737"/>
                    <a:pt x="2589" y="17538"/>
                    <a:pt x="122" y="20922"/>
                  </a:cubicBezTo>
                  <a:cubicBezTo>
                    <a:pt x="0" y="21072"/>
                    <a:pt x="161" y="21243"/>
                    <a:pt x="317" y="21243"/>
                  </a:cubicBezTo>
                  <a:cubicBezTo>
                    <a:pt x="367" y="21243"/>
                    <a:pt x="417" y="21225"/>
                    <a:pt x="457" y="21182"/>
                  </a:cubicBezTo>
                  <a:cubicBezTo>
                    <a:pt x="891" y="20761"/>
                    <a:pt x="1349" y="20389"/>
                    <a:pt x="1808" y="20029"/>
                  </a:cubicBezTo>
                  <a:lnTo>
                    <a:pt x="1808" y="20029"/>
                  </a:lnTo>
                  <a:cubicBezTo>
                    <a:pt x="1747" y="20668"/>
                    <a:pt x="1793" y="21494"/>
                    <a:pt x="2467" y="21494"/>
                  </a:cubicBezTo>
                  <a:cubicBezTo>
                    <a:pt x="2486" y="21494"/>
                    <a:pt x="2506" y="21493"/>
                    <a:pt x="2527" y="21492"/>
                  </a:cubicBezTo>
                  <a:cubicBezTo>
                    <a:pt x="3407" y="21430"/>
                    <a:pt x="4163" y="20711"/>
                    <a:pt x="4733" y="20042"/>
                  </a:cubicBezTo>
                  <a:lnTo>
                    <a:pt x="4733" y="20042"/>
                  </a:lnTo>
                  <a:cubicBezTo>
                    <a:pt x="4758" y="20352"/>
                    <a:pt x="4770" y="20661"/>
                    <a:pt x="4708" y="20996"/>
                  </a:cubicBezTo>
                  <a:cubicBezTo>
                    <a:pt x="4681" y="21120"/>
                    <a:pt x="4781" y="21225"/>
                    <a:pt x="4891" y="21225"/>
                  </a:cubicBezTo>
                  <a:cubicBezTo>
                    <a:pt x="4934" y="21225"/>
                    <a:pt x="4979" y="21209"/>
                    <a:pt x="5018" y="21170"/>
                  </a:cubicBezTo>
                  <a:lnTo>
                    <a:pt x="5997" y="20240"/>
                  </a:lnTo>
                  <a:lnTo>
                    <a:pt x="5997" y="20240"/>
                  </a:lnTo>
                  <a:cubicBezTo>
                    <a:pt x="5105" y="21480"/>
                    <a:pt x="4411" y="22843"/>
                    <a:pt x="4138" y="24392"/>
                  </a:cubicBezTo>
                  <a:cubicBezTo>
                    <a:pt x="4111" y="24509"/>
                    <a:pt x="4194" y="24593"/>
                    <a:pt x="4294" y="24593"/>
                  </a:cubicBezTo>
                  <a:cubicBezTo>
                    <a:pt x="4332" y="24593"/>
                    <a:pt x="4373" y="24581"/>
                    <a:pt x="4411" y="24553"/>
                  </a:cubicBezTo>
                  <a:cubicBezTo>
                    <a:pt x="5290" y="23859"/>
                    <a:pt x="5898" y="22868"/>
                    <a:pt x="6852" y="22236"/>
                  </a:cubicBezTo>
                  <a:lnTo>
                    <a:pt x="6852" y="22236"/>
                  </a:lnTo>
                  <a:cubicBezTo>
                    <a:pt x="6790" y="22285"/>
                    <a:pt x="6468" y="24082"/>
                    <a:pt x="6394" y="24305"/>
                  </a:cubicBezTo>
                  <a:cubicBezTo>
                    <a:pt x="6195" y="24925"/>
                    <a:pt x="6009" y="25520"/>
                    <a:pt x="5898" y="26152"/>
                  </a:cubicBezTo>
                  <a:cubicBezTo>
                    <a:pt x="5874" y="26294"/>
                    <a:pt x="5971" y="26386"/>
                    <a:pt x="6073" y="26386"/>
                  </a:cubicBezTo>
                  <a:cubicBezTo>
                    <a:pt x="6132" y="26386"/>
                    <a:pt x="6192" y="26356"/>
                    <a:pt x="6232" y="26288"/>
                  </a:cubicBezTo>
                  <a:cubicBezTo>
                    <a:pt x="6827" y="25458"/>
                    <a:pt x="7373" y="24553"/>
                    <a:pt x="7943" y="23710"/>
                  </a:cubicBezTo>
                  <a:cubicBezTo>
                    <a:pt x="8265" y="23227"/>
                    <a:pt x="8625" y="22806"/>
                    <a:pt x="9034" y="22384"/>
                  </a:cubicBezTo>
                  <a:cubicBezTo>
                    <a:pt x="9347" y="22061"/>
                    <a:pt x="9566" y="21900"/>
                    <a:pt x="9717" y="21900"/>
                  </a:cubicBezTo>
                  <a:cubicBezTo>
                    <a:pt x="9924" y="21900"/>
                    <a:pt x="10004" y="22203"/>
                    <a:pt x="10025" y="22806"/>
                  </a:cubicBezTo>
                  <a:cubicBezTo>
                    <a:pt x="10062" y="24690"/>
                    <a:pt x="9071" y="26512"/>
                    <a:pt x="8996" y="28420"/>
                  </a:cubicBezTo>
                  <a:cubicBezTo>
                    <a:pt x="8989" y="28531"/>
                    <a:pt x="9078" y="28589"/>
                    <a:pt x="9173" y="28589"/>
                  </a:cubicBezTo>
                  <a:cubicBezTo>
                    <a:pt x="9237" y="28589"/>
                    <a:pt x="9303" y="28562"/>
                    <a:pt x="9343" y="28507"/>
                  </a:cubicBezTo>
                  <a:cubicBezTo>
                    <a:pt x="9976" y="27516"/>
                    <a:pt x="10484" y="26462"/>
                    <a:pt x="11153" y="25483"/>
                  </a:cubicBezTo>
                  <a:cubicBezTo>
                    <a:pt x="11407" y="25103"/>
                    <a:pt x="11571" y="24956"/>
                    <a:pt x="11674" y="24956"/>
                  </a:cubicBezTo>
                  <a:cubicBezTo>
                    <a:pt x="11947" y="24956"/>
                    <a:pt x="11794" y="25994"/>
                    <a:pt x="11785" y="26462"/>
                  </a:cubicBezTo>
                  <a:cubicBezTo>
                    <a:pt x="11773" y="27317"/>
                    <a:pt x="11723" y="28148"/>
                    <a:pt x="11785" y="29003"/>
                  </a:cubicBezTo>
                  <a:cubicBezTo>
                    <a:pt x="11794" y="29131"/>
                    <a:pt x="11885" y="29205"/>
                    <a:pt x="11986" y="29205"/>
                  </a:cubicBezTo>
                  <a:cubicBezTo>
                    <a:pt x="12022" y="29205"/>
                    <a:pt x="12059" y="29196"/>
                    <a:pt x="12095" y="29176"/>
                  </a:cubicBezTo>
                  <a:cubicBezTo>
                    <a:pt x="13347" y="28631"/>
                    <a:pt x="13818" y="27156"/>
                    <a:pt x="14314" y="25904"/>
                  </a:cubicBezTo>
                  <a:cubicBezTo>
                    <a:pt x="14314" y="26945"/>
                    <a:pt x="14338" y="27962"/>
                    <a:pt x="14437" y="29003"/>
                  </a:cubicBezTo>
                  <a:cubicBezTo>
                    <a:pt x="14447" y="29108"/>
                    <a:pt x="14545" y="29221"/>
                    <a:pt x="14653" y="29221"/>
                  </a:cubicBezTo>
                  <a:cubicBezTo>
                    <a:pt x="14684" y="29221"/>
                    <a:pt x="14716" y="29211"/>
                    <a:pt x="14747" y="29189"/>
                  </a:cubicBezTo>
                  <a:cubicBezTo>
                    <a:pt x="15603" y="28631"/>
                    <a:pt x="15925" y="27652"/>
                    <a:pt x="16321" y="26735"/>
                  </a:cubicBezTo>
                  <a:cubicBezTo>
                    <a:pt x="16495" y="27664"/>
                    <a:pt x="16606" y="28619"/>
                    <a:pt x="16929" y="29511"/>
                  </a:cubicBezTo>
                  <a:cubicBezTo>
                    <a:pt x="16961" y="29616"/>
                    <a:pt x="17063" y="29690"/>
                    <a:pt x="17164" y="29690"/>
                  </a:cubicBezTo>
                  <a:cubicBezTo>
                    <a:pt x="17217" y="29690"/>
                    <a:pt x="17270" y="29670"/>
                    <a:pt x="17313" y="29623"/>
                  </a:cubicBezTo>
                  <a:cubicBezTo>
                    <a:pt x="17437" y="29461"/>
                    <a:pt x="17548" y="29313"/>
                    <a:pt x="17635" y="29152"/>
                  </a:cubicBezTo>
                  <a:cubicBezTo>
                    <a:pt x="19098" y="31940"/>
                    <a:pt x="18181" y="35597"/>
                    <a:pt x="19160" y="38534"/>
                  </a:cubicBezTo>
                  <a:cubicBezTo>
                    <a:pt x="19194" y="38636"/>
                    <a:pt x="19294" y="38686"/>
                    <a:pt x="19390" y="38686"/>
                  </a:cubicBezTo>
                  <a:cubicBezTo>
                    <a:pt x="19505" y="38686"/>
                    <a:pt x="19614" y="38614"/>
                    <a:pt x="19593" y="38472"/>
                  </a:cubicBezTo>
                  <a:cubicBezTo>
                    <a:pt x="19569" y="38224"/>
                    <a:pt x="19544" y="38075"/>
                    <a:pt x="19507" y="37852"/>
                  </a:cubicBezTo>
                  <a:cubicBezTo>
                    <a:pt x="19507" y="37815"/>
                    <a:pt x="19470" y="37790"/>
                    <a:pt x="19445" y="37766"/>
                  </a:cubicBezTo>
                  <a:cubicBezTo>
                    <a:pt x="18887" y="34952"/>
                    <a:pt x="19346" y="31358"/>
                    <a:pt x="17772" y="28916"/>
                  </a:cubicBezTo>
                  <a:cubicBezTo>
                    <a:pt x="18019" y="28371"/>
                    <a:pt x="18119" y="27788"/>
                    <a:pt x="18230" y="27206"/>
                  </a:cubicBezTo>
                  <a:cubicBezTo>
                    <a:pt x="18391" y="27639"/>
                    <a:pt x="18565" y="28061"/>
                    <a:pt x="18714" y="28507"/>
                  </a:cubicBezTo>
                  <a:cubicBezTo>
                    <a:pt x="18747" y="28615"/>
                    <a:pt x="18832" y="28668"/>
                    <a:pt x="18918" y="28668"/>
                  </a:cubicBezTo>
                  <a:cubicBezTo>
                    <a:pt x="18991" y="28668"/>
                    <a:pt x="19065" y="28630"/>
                    <a:pt x="19110" y="28557"/>
                  </a:cubicBezTo>
                  <a:cubicBezTo>
                    <a:pt x="19446" y="28084"/>
                    <a:pt x="19570" y="27842"/>
                    <a:pt x="19720" y="27842"/>
                  </a:cubicBezTo>
                  <a:cubicBezTo>
                    <a:pt x="19841" y="27842"/>
                    <a:pt x="19980" y="28000"/>
                    <a:pt x="20263" y="28321"/>
                  </a:cubicBezTo>
                  <a:cubicBezTo>
                    <a:pt x="20697" y="28805"/>
                    <a:pt x="21118" y="29263"/>
                    <a:pt x="21626" y="29635"/>
                  </a:cubicBezTo>
                  <a:cubicBezTo>
                    <a:pt x="21862" y="29808"/>
                    <a:pt x="22085" y="29883"/>
                    <a:pt x="22295" y="29883"/>
                  </a:cubicBezTo>
                  <a:cubicBezTo>
                    <a:pt x="22023" y="30490"/>
                    <a:pt x="22048" y="31358"/>
                    <a:pt x="22023" y="31841"/>
                  </a:cubicBezTo>
                  <a:cubicBezTo>
                    <a:pt x="21936" y="33899"/>
                    <a:pt x="22110" y="35745"/>
                    <a:pt x="20821" y="37493"/>
                  </a:cubicBezTo>
                  <a:cubicBezTo>
                    <a:pt x="20732" y="37621"/>
                    <a:pt x="20855" y="37773"/>
                    <a:pt x="20978" y="37773"/>
                  </a:cubicBezTo>
                  <a:cubicBezTo>
                    <a:pt x="21009" y="37773"/>
                    <a:pt x="21041" y="37763"/>
                    <a:pt x="21068" y="37741"/>
                  </a:cubicBezTo>
                  <a:cubicBezTo>
                    <a:pt x="22147" y="36985"/>
                    <a:pt x="22320" y="35510"/>
                    <a:pt x="22395" y="34308"/>
                  </a:cubicBezTo>
                  <a:cubicBezTo>
                    <a:pt x="22457" y="33378"/>
                    <a:pt x="22419" y="32448"/>
                    <a:pt x="22444" y="31519"/>
                  </a:cubicBezTo>
                  <a:cubicBezTo>
                    <a:pt x="22457" y="30862"/>
                    <a:pt x="22667" y="30317"/>
                    <a:pt x="22816" y="29734"/>
                  </a:cubicBezTo>
                  <a:cubicBezTo>
                    <a:pt x="23163" y="29536"/>
                    <a:pt x="23436" y="29176"/>
                    <a:pt x="23634" y="28792"/>
                  </a:cubicBezTo>
                  <a:lnTo>
                    <a:pt x="23634" y="28792"/>
                  </a:lnTo>
                  <a:cubicBezTo>
                    <a:pt x="23411" y="29660"/>
                    <a:pt x="23101" y="30490"/>
                    <a:pt x="22543" y="31271"/>
                  </a:cubicBezTo>
                  <a:cubicBezTo>
                    <a:pt x="22413" y="31429"/>
                    <a:pt x="22591" y="31630"/>
                    <a:pt x="22766" y="31630"/>
                  </a:cubicBezTo>
                  <a:cubicBezTo>
                    <a:pt x="22824" y="31630"/>
                    <a:pt x="22881" y="31608"/>
                    <a:pt x="22928" y="31556"/>
                  </a:cubicBezTo>
                  <a:cubicBezTo>
                    <a:pt x="24055" y="30230"/>
                    <a:pt x="24192" y="28507"/>
                    <a:pt x="24675" y="26896"/>
                  </a:cubicBezTo>
                  <a:cubicBezTo>
                    <a:pt x="24923" y="27032"/>
                    <a:pt x="25171" y="27193"/>
                    <a:pt x="25431" y="27330"/>
                  </a:cubicBezTo>
                  <a:cubicBezTo>
                    <a:pt x="25471" y="27353"/>
                    <a:pt x="25515" y="27364"/>
                    <a:pt x="25558" y="27364"/>
                  </a:cubicBezTo>
                  <a:cubicBezTo>
                    <a:pt x="25717" y="27364"/>
                    <a:pt x="25871" y="27217"/>
                    <a:pt x="25803" y="27032"/>
                  </a:cubicBezTo>
                  <a:cubicBezTo>
                    <a:pt x="25605" y="26450"/>
                    <a:pt x="25431" y="25879"/>
                    <a:pt x="25332" y="25285"/>
                  </a:cubicBezTo>
                  <a:lnTo>
                    <a:pt x="25332" y="25285"/>
                  </a:lnTo>
                  <a:cubicBezTo>
                    <a:pt x="25865" y="26003"/>
                    <a:pt x="26324" y="26784"/>
                    <a:pt x="26819" y="27528"/>
                  </a:cubicBezTo>
                  <a:cubicBezTo>
                    <a:pt x="26872" y="27607"/>
                    <a:pt x="26955" y="27643"/>
                    <a:pt x="27035" y="27643"/>
                  </a:cubicBezTo>
                  <a:cubicBezTo>
                    <a:pt x="27182" y="27643"/>
                    <a:pt x="27321" y="27526"/>
                    <a:pt x="27266" y="27342"/>
                  </a:cubicBezTo>
                  <a:cubicBezTo>
                    <a:pt x="27067" y="26660"/>
                    <a:pt x="26919" y="26028"/>
                    <a:pt x="26943" y="25347"/>
                  </a:cubicBezTo>
                  <a:lnTo>
                    <a:pt x="26943" y="25347"/>
                  </a:lnTo>
                  <a:cubicBezTo>
                    <a:pt x="28009" y="26127"/>
                    <a:pt x="28840" y="27094"/>
                    <a:pt x="30265" y="27243"/>
                  </a:cubicBezTo>
                  <a:cubicBezTo>
                    <a:pt x="30270" y="27243"/>
                    <a:pt x="30275" y="27243"/>
                    <a:pt x="30281" y="27243"/>
                  </a:cubicBezTo>
                  <a:cubicBezTo>
                    <a:pt x="30448" y="27243"/>
                    <a:pt x="30598" y="27052"/>
                    <a:pt x="30538" y="26896"/>
                  </a:cubicBezTo>
                  <a:cubicBezTo>
                    <a:pt x="30079" y="25756"/>
                    <a:pt x="29187" y="24789"/>
                    <a:pt x="28778" y="23649"/>
                  </a:cubicBezTo>
                  <a:lnTo>
                    <a:pt x="28778" y="23649"/>
                  </a:lnTo>
                  <a:cubicBezTo>
                    <a:pt x="29526" y="24005"/>
                    <a:pt x="30264" y="24298"/>
                    <a:pt x="31110" y="24298"/>
                  </a:cubicBezTo>
                  <a:cubicBezTo>
                    <a:pt x="31175" y="24298"/>
                    <a:pt x="31240" y="24297"/>
                    <a:pt x="31306" y="24293"/>
                  </a:cubicBezTo>
                  <a:cubicBezTo>
                    <a:pt x="31480" y="24281"/>
                    <a:pt x="31604" y="24119"/>
                    <a:pt x="31566" y="23958"/>
                  </a:cubicBezTo>
                  <a:cubicBezTo>
                    <a:pt x="31368" y="23153"/>
                    <a:pt x="30971" y="22434"/>
                    <a:pt x="30686" y="21665"/>
                  </a:cubicBezTo>
                  <a:lnTo>
                    <a:pt x="30686" y="21665"/>
                  </a:lnTo>
                  <a:cubicBezTo>
                    <a:pt x="31226" y="21860"/>
                    <a:pt x="31746" y="21998"/>
                    <a:pt x="32311" y="21998"/>
                  </a:cubicBezTo>
                  <a:cubicBezTo>
                    <a:pt x="32537" y="21998"/>
                    <a:pt x="32771" y="21975"/>
                    <a:pt x="33016" y="21926"/>
                  </a:cubicBezTo>
                  <a:cubicBezTo>
                    <a:pt x="33178" y="21889"/>
                    <a:pt x="33264" y="21665"/>
                    <a:pt x="33178" y="21517"/>
                  </a:cubicBezTo>
                  <a:cubicBezTo>
                    <a:pt x="32893" y="21033"/>
                    <a:pt x="32707" y="20513"/>
                    <a:pt x="32521" y="19992"/>
                  </a:cubicBezTo>
                  <a:lnTo>
                    <a:pt x="32521" y="19992"/>
                  </a:lnTo>
                  <a:cubicBezTo>
                    <a:pt x="32806" y="20042"/>
                    <a:pt x="33116" y="20129"/>
                    <a:pt x="33401" y="20265"/>
                  </a:cubicBezTo>
                  <a:cubicBezTo>
                    <a:pt x="33446" y="20287"/>
                    <a:pt x="33490" y="20297"/>
                    <a:pt x="33533" y="20297"/>
                  </a:cubicBezTo>
                  <a:cubicBezTo>
                    <a:pt x="33750" y="20297"/>
                    <a:pt x="33909" y="20038"/>
                    <a:pt x="33723" y="19831"/>
                  </a:cubicBezTo>
                  <a:cubicBezTo>
                    <a:pt x="33401" y="19447"/>
                    <a:pt x="33140" y="19025"/>
                    <a:pt x="32843" y="18604"/>
                  </a:cubicBezTo>
                  <a:cubicBezTo>
                    <a:pt x="33537" y="18517"/>
                    <a:pt x="34231" y="18468"/>
                    <a:pt x="34938" y="18381"/>
                  </a:cubicBezTo>
                  <a:cubicBezTo>
                    <a:pt x="35210" y="18294"/>
                    <a:pt x="35210" y="17947"/>
                    <a:pt x="35024" y="17823"/>
                  </a:cubicBezTo>
                  <a:cubicBezTo>
                    <a:pt x="31913" y="15915"/>
                    <a:pt x="27737" y="14068"/>
                    <a:pt x="25753" y="10907"/>
                  </a:cubicBezTo>
                  <a:cubicBezTo>
                    <a:pt x="25493" y="10486"/>
                    <a:pt x="25245" y="10015"/>
                    <a:pt x="24997" y="9519"/>
                  </a:cubicBezTo>
                  <a:cubicBezTo>
                    <a:pt x="25679" y="8738"/>
                    <a:pt x="26274" y="7920"/>
                    <a:pt x="26398" y="6830"/>
                  </a:cubicBezTo>
                  <a:cubicBezTo>
                    <a:pt x="26472" y="6148"/>
                    <a:pt x="26063" y="5429"/>
                    <a:pt x="25791" y="4834"/>
                  </a:cubicBezTo>
                  <a:cubicBezTo>
                    <a:pt x="25059" y="3272"/>
                    <a:pt x="25196" y="1859"/>
                    <a:pt x="25010" y="186"/>
                  </a:cubicBezTo>
                  <a:cubicBezTo>
                    <a:pt x="24997" y="99"/>
                    <a:pt x="24935" y="0"/>
                    <a:pt x="248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1"/>
            <p:cNvSpPr/>
            <p:nvPr/>
          </p:nvSpPr>
          <p:spPr>
            <a:xfrm>
              <a:off x="7233812" y="3581229"/>
              <a:ext cx="224549" cy="1018194"/>
            </a:xfrm>
            <a:custGeom>
              <a:avLst/>
              <a:gdLst/>
              <a:ahLst/>
              <a:cxnLst/>
              <a:rect l="l" t="t" r="r" b="b"/>
              <a:pathLst>
                <a:path w="2951" h="13381" extrusionOk="0">
                  <a:moveTo>
                    <a:pt x="1265" y="11026"/>
                  </a:moveTo>
                  <a:cubicBezTo>
                    <a:pt x="1352" y="11174"/>
                    <a:pt x="1476" y="11298"/>
                    <a:pt x="1600" y="11447"/>
                  </a:cubicBezTo>
                  <a:cubicBezTo>
                    <a:pt x="1922" y="11881"/>
                    <a:pt x="2195" y="12364"/>
                    <a:pt x="2393" y="12872"/>
                  </a:cubicBezTo>
                  <a:cubicBezTo>
                    <a:pt x="2202" y="12909"/>
                    <a:pt x="1999" y="12920"/>
                    <a:pt x="1792" y="12920"/>
                  </a:cubicBezTo>
                  <a:cubicBezTo>
                    <a:pt x="1650" y="12920"/>
                    <a:pt x="1506" y="12915"/>
                    <a:pt x="1364" y="12910"/>
                  </a:cubicBezTo>
                  <a:cubicBezTo>
                    <a:pt x="1279" y="12929"/>
                    <a:pt x="1209" y="12939"/>
                    <a:pt x="1154" y="12939"/>
                  </a:cubicBezTo>
                  <a:cubicBezTo>
                    <a:pt x="999" y="12939"/>
                    <a:pt x="960" y="12860"/>
                    <a:pt x="1042" y="12687"/>
                  </a:cubicBezTo>
                  <a:cubicBezTo>
                    <a:pt x="1092" y="12253"/>
                    <a:pt x="1154" y="11819"/>
                    <a:pt x="1216" y="11385"/>
                  </a:cubicBezTo>
                  <a:cubicBezTo>
                    <a:pt x="1228" y="11261"/>
                    <a:pt x="1240" y="11150"/>
                    <a:pt x="1265" y="11026"/>
                  </a:cubicBezTo>
                  <a:close/>
                  <a:moveTo>
                    <a:pt x="42" y="1"/>
                  </a:moveTo>
                  <a:cubicBezTo>
                    <a:pt x="20" y="1"/>
                    <a:pt x="1" y="17"/>
                    <a:pt x="1" y="44"/>
                  </a:cubicBezTo>
                  <a:cubicBezTo>
                    <a:pt x="472" y="2474"/>
                    <a:pt x="472" y="4928"/>
                    <a:pt x="794" y="7369"/>
                  </a:cubicBezTo>
                  <a:cubicBezTo>
                    <a:pt x="844" y="7716"/>
                    <a:pt x="645" y="9142"/>
                    <a:pt x="1154" y="9291"/>
                  </a:cubicBezTo>
                  <a:cubicBezTo>
                    <a:pt x="968" y="10542"/>
                    <a:pt x="670" y="11769"/>
                    <a:pt x="546" y="13021"/>
                  </a:cubicBezTo>
                  <a:cubicBezTo>
                    <a:pt x="534" y="13133"/>
                    <a:pt x="621" y="13232"/>
                    <a:pt x="720" y="13257"/>
                  </a:cubicBezTo>
                  <a:cubicBezTo>
                    <a:pt x="1043" y="13340"/>
                    <a:pt x="1374" y="13381"/>
                    <a:pt x="1706" y="13381"/>
                  </a:cubicBezTo>
                  <a:cubicBezTo>
                    <a:pt x="2062" y="13381"/>
                    <a:pt x="2418" y="13334"/>
                    <a:pt x="2765" y="13244"/>
                  </a:cubicBezTo>
                  <a:cubicBezTo>
                    <a:pt x="2864" y="13207"/>
                    <a:pt x="2951" y="13083"/>
                    <a:pt x="2914" y="12984"/>
                  </a:cubicBezTo>
                  <a:cubicBezTo>
                    <a:pt x="2641" y="12315"/>
                    <a:pt x="2083" y="10889"/>
                    <a:pt x="1340" y="10617"/>
                  </a:cubicBezTo>
                  <a:cubicBezTo>
                    <a:pt x="1401" y="10096"/>
                    <a:pt x="1463" y="9588"/>
                    <a:pt x="1476" y="9080"/>
                  </a:cubicBezTo>
                  <a:lnTo>
                    <a:pt x="1476" y="9030"/>
                  </a:lnTo>
                  <a:cubicBezTo>
                    <a:pt x="1476" y="8795"/>
                    <a:pt x="1476" y="8547"/>
                    <a:pt x="1463" y="8324"/>
                  </a:cubicBezTo>
                  <a:cubicBezTo>
                    <a:pt x="1463" y="8263"/>
                    <a:pt x="1416" y="8232"/>
                    <a:pt x="1368" y="8232"/>
                  </a:cubicBezTo>
                  <a:cubicBezTo>
                    <a:pt x="1329" y="8232"/>
                    <a:pt x="1289" y="8254"/>
                    <a:pt x="1278" y="8299"/>
                  </a:cubicBezTo>
                  <a:cubicBezTo>
                    <a:pt x="1166" y="7345"/>
                    <a:pt x="918" y="5634"/>
                    <a:pt x="906" y="5498"/>
                  </a:cubicBezTo>
                  <a:cubicBezTo>
                    <a:pt x="707" y="3651"/>
                    <a:pt x="559" y="1829"/>
                    <a:pt x="88" y="32"/>
                  </a:cubicBezTo>
                  <a:cubicBezTo>
                    <a:pt x="77" y="10"/>
                    <a:pt x="59" y="1"/>
                    <a:pt x="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6972586" y="1243509"/>
              <a:ext cx="301631" cy="180339"/>
            </a:xfrm>
            <a:custGeom>
              <a:avLst/>
              <a:gdLst/>
              <a:ahLst/>
              <a:cxnLst/>
              <a:rect l="l" t="t" r="r" b="b"/>
              <a:pathLst>
                <a:path w="3964" h="2370" extrusionOk="0">
                  <a:moveTo>
                    <a:pt x="3929" y="1"/>
                  </a:moveTo>
                  <a:cubicBezTo>
                    <a:pt x="3921" y="1"/>
                    <a:pt x="3912" y="5"/>
                    <a:pt x="3905" y="16"/>
                  </a:cubicBezTo>
                  <a:cubicBezTo>
                    <a:pt x="3747" y="202"/>
                    <a:pt x="3544" y="262"/>
                    <a:pt x="3318" y="262"/>
                  </a:cubicBezTo>
                  <a:cubicBezTo>
                    <a:pt x="2904" y="262"/>
                    <a:pt x="2414" y="61"/>
                    <a:pt x="1988" y="61"/>
                  </a:cubicBezTo>
                  <a:cubicBezTo>
                    <a:pt x="1806" y="61"/>
                    <a:pt x="1636" y="98"/>
                    <a:pt x="1488" y="202"/>
                  </a:cubicBezTo>
                  <a:cubicBezTo>
                    <a:pt x="1451" y="215"/>
                    <a:pt x="1438" y="252"/>
                    <a:pt x="1426" y="264"/>
                  </a:cubicBezTo>
                  <a:cubicBezTo>
                    <a:pt x="546" y="500"/>
                    <a:pt x="1" y="1268"/>
                    <a:pt x="87" y="2247"/>
                  </a:cubicBezTo>
                  <a:cubicBezTo>
                    <a:pt x="102" y="2318"/>
                    <a:pt x="177" y="2369"/>
                    <a:pt x="241" y="2369"/>
                  </a:cubicBezTo>
                  <a:cubicBezTo>
                    <a:pt x="289" y="2369"/>
                    <a:pt x="330" y="2341"/>
                    <a:pt x="335" y="2272"/>
                  </a:cubicBezTo>
                  <a:cubicBezTo>
                    <a:pt x="459" y="1380"/>
                    <a:pt x="943" y="723"/>
                    <a:pt x="1810" y="463"/>
                  </a:cubicBezTo>
                  <a:cubicBezTo>
                    <a:pt x="1933" y="454"/>
                    <a:pt x="2049" y="445"/>
                    <a:pt x="2177" y="445"/>
                  </a:cubicBezTo>
                  <a:cubicBezTo>
                    <a:pt x="2230" y="445"/>
                    <a:pt x="2285" y="447"/>
                    <a:pt x="2343" y="450"/>
                  </a:cubicBezTo>
                  <a:cubicBezTo>
                    <a:pt x="2591" y="463"/>
                    <a:pt x="2827" y="512"/>
                    <a:pt x="3087" y="525"/>
                  </a:cubicBezTo>
                  <a:cubicBezTo>
                    <a:pt x="3105" y="525"/>
                    <a:pt x="3122" y="525"/>
                    <a:pt x="3139" y="525"/>
                  </a:cubicBezTo>
                  <a:cubicBezTo>
                    <a:pt x="3538" y="525"/>
                    <a:pt x="3741" y="386"/>
                    <a:pt x="3955" y="41"/>
                  </a:cubicBezTo>
                  <a:cubicBezTo>
                    <a:pt x="3963" y="24"/>
                    <a:pt x="3948" y="1"/>
                    <a:pt x="3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1"/>
            <p:cNvSpPr/>
            <p:nvPr/>
          </p:nvSpPr>
          <p:spPr>
            <a:xfrm>
              <a:off x="7171568" y="573209"/>
              <a:ext cx="370723" cy="763664"/>
            </a:xfrm>
            <a:custGeom>
              <a:avLst/>
              <a:gdLst/>
              <a:ahLst/>
              <a:cxnLst/>
              <a:rect l="l" t="t" r="r" b="b"/>
              <a:pathLst>
                <a:path w="4872" h="10036" extrusionOk="0">
                  <a:moveTo>
                    <a:pt x="2124" y="610"/>
                  </a:moveTo>
                  <a:cubicBezTo>
                    <a:pt x="2487" y="610"/>
                    <a:pt x="2868" y="782"/>
                    <a:pt x="3112" y="1017"/>
                  </a:cubicBezTo>
                  <a:cubicBezTo>
                    <a:pt x="3570" y="1438"/>
                    <a:pt x="3360" y="2033"/>
                    <a:pt x="2914" y="2306"/>
                  </a:cubicBezTo>
                  <a:cubicBezTo>
                    <a:pt x="2901" y="2306"/>
                    <a:pt x="2901" y="2318"/>
                    <a:pt x="2889" y="2318"/>
                  </a:cubicBezTo>
                  <a:cubicBezTo>
                    <a:pt x="2678" y="1909"/>
                    <a:pt x="2467" y="1575"/>
                    <a:pt x="2269" y="1376"/>
                  </a:cubicBezTo>
                  <a:cubicBezTo>
                    <a:pt x="2244" y="1352"/>
                    <a:pt x="2213" y="1339"/>
                    <a:pt x="2182" y="1339"/>
                  </a:cubicBezTo>
                  <a:cubicBezTo>
                    <a:pt x="2151" y="1339"/>
                    <a:pt x="2120" y="1352"/>
                    <a:pt x="2096" y="1376"/>
                  </a:cubicBezTo>
                  <a:cubicBezTo>
                    <a:pt x="1848" y="1575"/>
                    <a:pt x="1773" y="1723"/>
                    <a:pt x="1724" y="1947"/>
                  </a:cubicBezTo>
                  <a:cubicBezTo>
                    <a:pt x="1612" y="1947"/>
                    <a:pt x="1501" y="1947"/>
                    <a:pt x="1401" y="1909"/>
                  </a:cubicBezTo>
                  <a:cubicBezTo>
                    <a:pt x="695" y="1810"/>
                    <a:pt x="1377" y="905"/>
                    <a:pt x="1587" y="769"/>
                  </a:cubicBezTo>
                  <a:cubicBezTo>
                    <a:pt x="1746" y="658"/>
                    <a:pt x="1932" y="610"/>
                    <a:pt x="2124" y="610"/>
                  </a:cubicBezTo>
                  <a:close/>
                  <a:moveTo>
                    <a:pt x="683" y="1352"/>
                  </a:moveTo>
                  <a:lnTo>
                    <a:pt x="683" y="1352"/>
                  </a:lnTo>
                  <a:cubicBezTo>
                    <a:pt x="670" y="1414"/>
                    <a:pt x="670" y="1500"/>
                    <a:pt x="670" y="1562"/>
                  </a:cubicBezTo>
                  <a:cubicBezTo>
                    <a:pt x="681" y="2110"/>
                    <a:pt x="1045" y="2267"/>
                    <a:pt x="1464" y="2267"/>
                  </a:cubicBezTo>
                  <a:cubicBezTo>
                    <a:pt x="1529" y="2267"/>
                    <a:pt x="1595" y="2263"/>
                    <a:pt x="1662" y="2256"/>
                  </a:cubicBezTo>
                  <a:lnTo>
                    <a:pt x="1662" y="2256"/>
                  </a:lnTo>
                  <a:cubicBezTo>
                    <a:pt x="1662" y="2269"/>
                    <a:pt x="1662" y="2281"/>
                    <a:pt x="1649" y="2306"/>
                  </a:cubicBezTo>
                  <a:cubicBezTo>
                    <a:pt x="1649" y="2331"/>
                    <a:pt x="1649" y="2368"/>
                    <a:pt x="1662" y="2380"/>
                  </a:cubicBezTo>
                  <a:lnTo>
                    <a:pt x="1625" y="2405"/>
                  </a:lnTo>
                  <a:cubicBezTo>
                    <a:pt x="1612" y="2418"/>
                    <a:pt x="1612" y="2455"/>
                    <a:pt x="1600" y="2467"/>
                  </a:cubicBezTo>
                  <a:cubicBezTo>
                    <a:pt x="1228" y="2442"/>
                    <a:pt x="757" y="2281"/>
                    <a:pt x="608" y="1909"/>
                  </a:cubicBezTo>
                  <a:cubicBezTo>
                    <a:pt x="546" y="1723"/>
                    <a:pt x="571" y="1525"/>
                    <a:pt x="683" y="1352"/>
                  </a:cubicBezTo>
                  <a:close/>
                  <a:moveTo>
                    <a:pt x="2154" y="1723"/>
                  </a:moveTo>
                  <a:cubicBezTo>
                    <a:pt x="2225" y="1723"/>
                    <a:pt x="2314" y="1790"/>
                    <a:pt x="2430" y="1959"/>
                  </a:cubicBezTo>
                  <a:cubicBezTo>
                    <a:pt x="2529" y="2095"/>
                    <a:pt x="2604" y="2244"/>
                    <a:pt x="2678" y="2393"/>
                  </a:cubicBezTo>
                  <a:cubicBezTo>
                    <a:pt x="2666" y="2393"/>
                    <a:pt x="2653" y="2405"/>
                    <a:pt x="2641" y="2405"/>
                  </a:cubicBezTo>
                  <a:cubicBezTo>
                    <a:pt x="2615" y="2340"/>
                    <a:pt x="2541" y="2306"/>
                    <a:pt x="2471" y="2306"/>
                  </a:cubicBezTo>
                  <a:cubicBezTo>
                    <a:pt x="2408" y="2306"/>
                    <a:pt x="2349" y="2334"/>
                    <a:pt x="2331" y="2393"/>
                  </a:cubicBezTo>
                  <a:lnTo>
                    <a:pt x="2281" y="2492"/>
                  </a:lnTo>
                  <a:cubicBezTo>
                    <a:pt x="2133" y="2504"/>
                    <a:pt x="1984" y="2504"/>
                    <a:pt x="1848" y="2504"/>
                  </a:cubicBezTo>
                  <a:cubicBezTo>
                    <a:pt x="1860" y="2455"/>
                    <a:pt x="1835" y="2430"/>
                    <a:pt x="1798" y="2393"/>
                  </a:cubicBezTo>
                  <a:lnTo>
                    <a:pt x="1835" y="2368"/>
                  </a:lnTo>
                  <a:cubicBezTo>
                    <a:pt x="1848" y="2318"/>
                    <a:pt x="1860" y="2281"/>
                    <a:pt x="1860" y="2244"/>
                  </a:cubicBezTo>
                  <a:cubicBezTo>
                    <a:pt x="1984" y="2219"/>
                    <a:pt x="2108" y="2194"/>
                    <a:pt x="2219" y="2157"/>
                  </a:cubicBezTo>
                  <a:cubicBezTo>
                    <a:pt x="2352" y="2133"/>
                    <a:pt x="2332" y="1909"/>
                    <a:pt x="2193" y="1909"/>
                  </a:cubicBezTo>
                  <a:cubicBezTo>
                    <a:pt x="2190" y="1909"/>
                    <a:pt x="2186" y="1909"/>
                    <a:pt x="2182" y="1909"/>
                  </a:cubicBezTo>
                  <a:cubicBezTo>
                    <a:pt x="2108" y="1934"/>
                    <a:pt x="2046" y="1934"/>
                    <a:pt x="1972" y="1934"/>
                  </a:cubicBezTo>
                  <a:cubicBezTo>
                    <a:pt x="2018" y="1809"/>
                    <a:pt x="2074" y="1723"/>
                    <a:pt x="2154" y="1723"/>
                  </a:cubicBezTo>
                  <a:close/>
                  <a:moveTo>
                    <a:pt x="2901" y="2827"/>
                  </a:moveTo>
                  <a:cubicBezTo>
                    <a:pt x="3050" y="3149"/>
                    <a:pt x="3174" y="3483"/>
                    <a:pt x="3273" y="3818"/>
                  </a:cubicBezTo>
                  <a:cubicBezTo>
                    <a:pt x="3025" y="3583"/>
                    <a:pt x="2852" y="3248"/>
                    <a:pt x="2740" y="2876"/>
                  </a:cubicBezTo>
                  <a:cubicBezTo>
                    <a:pt x="2790" y="2864"/>
                    <a:pt x="2852" y="2839"/>
                    <a:pt x="2901" y="2827"/>
                  </a:cubicBezTo>
                  <a:close/>
                  <a:moveTo>
                    <a:pt x="1649" y="2963"/>
                  </a:moveTo>
                  <a:cubicBezTo>
                    <a:pt x="1718" y="2975"/>
                    <a:pt x="1783" y="2982"/>
                    <a:pt x="1848" y="2982"/>
                  </a:cubicBezTo>
                  <a:cubicBezTo>
                    <a:pt x="1913" y="2982"/>
                    <a:pt x="1978" y="2975"/>
                    <a:pt x="2046" y="2963"/>
                  </a:cubicBezTo>
                  <a:lnTo>
                    <a:pt x="2046" y="2963"/>
                  </a:lnTo>
                  <a:cubicBezTo>
                    <a:pt x="1810" y="3434"/>
                    <a:pt x="1488" y="3880"/>
                    <a:pt x="1030" y="3992"/>
                  </a:cubicBezTo>
                  <a:lnTo>
                    <a:pt x="1253" y="3620"/>
                  </a:lnTo>
                  <a:cubicBezTo>
                    <a:pt x="1377" y="3422"/>
                    <a:pt x="1538" y="3198"/>
                    <a:pt x="1649" y="2963"/>
                  </a:cubicBezTo>
                  <a:close/>
                  <a:moveTo>
                    <a:pt x="2418" y="3000"/>
                  </a:moveTo>
                  <a:cubicBezTo>
                    <a:pt x="2604" y="3558"/>
                    <a:pt x="2963" y="4128"/>
                    <a:pt x="3422" y="4401"/>
                  </a:cubicBezTo>
                  <a:cubicBezTo>
                    <a:pt x="3459" y="4512"/>
                    <a:pt x="3484" y="4636"/>
                    <a:pt x="3509" y="4748"/>
                  </a:cubicBezTo>
                  <a:cubicBezTo>
                    <a:pt x="3645" y="5442"/>
                    <a:pt x="3657" y="6161"/>
                    <a:pt x="3471" y="6842"/>
                  </a:cubicBezTo>
                  <a:cubicBezTo>
                    <a:pt x="3305" y="7424"/>
                    <a:pt x="2749" y="7894"/>
                    <a:pt x="2209" y="7894"/>
                  </a:cubicBezTo>
                  <a:cubicBezTo>
                    <a:pt x="1945" y="7894"/>
                    <a:pt x="1684" y="7781"/>
                    <a:pt x="1476" y="7512"/>
                  </a:cubicBezTo>
                  <a:cubicBezTo>
                    <a:pt x="918" y="6780"/>
                    <a:pt x="869" y="5566"/>
                    <a:pt x="819" y="4686"/>
                  </a:cubicBezTo>
                  <a:cubicBezTo>
                    <a:pt x="807" y="4562"/>
                    <a:pt x="819" y="4425"/>
                    <a:pt x="819" y="4264"/>
                  </a:cubicBezTo>
                  <a:cubicBezTo>
                    <a:pt x="846" y="4266"/>
                    <a:pt x="874" y="4267"/>
                    <a:pt x="900" y="4267"/>
                  </a:cubicBezTo>
                  <a:cubicBezTo>
                    <a:pt x="1623" y="4267"/>
                    <a:pt x="2095" y="3634"/>
                    <a:pt x="2418" y="3000"/>
                  </a:cubicBezTo>
                  <a:close/>
                  <a:moveTo>
                    <a:pt x="3174" y="0"/>
                  </a:moveTo>
                  <a:cubicBezTo>
                    <a:pt x="1859" y="0"/>
                    <a:pt x="383" y="354"/>
                    <a:pt x="162" y="1624"/>
                  </a:cubicBezTo>
                  <a:cubicBezTo>
                    <a:pt x="1" y="2430"/>
                    <a:pt x="633" y="2814"/>
                    <a:pt x="1401" y="2938"/>
                  </a:cubicBezTo>
                  <a:cubicBezTo>
                    <a:pt x="1278" y="3149"/>
                    <a:pt x="1166" y="3372"/>
                    <a:pt x="1042" y="3583"/>
                  </a:cubicBezTo>
                  <a:cubicBezTo>
                    <a:pt x="992" y="3682"/>
                    <a:pt x="918" y="3769"/>
                    <a:pt x="856" y="3880"/>
                  </a:cubicBezTo>
                  <a:cubicBezTo>
                    <a:pt x="856" y="3583"/>
                    <a:pt x="844" y="3310"/>
                    <a:pt x="745" y="3074"/>
                  </a:cubicBezTo>
                  <a:cubicBezTo>
                    <a:pt x="738" y="3068"/>
                    <a:pt x="726" y="3065"/>
                    <a:pt x="715" y="3065"/>
                  </a:cubicBezTo>
                  <a:cubicBezTo>
                    <a:pt x="704" y="3065"/>
                    <a:pt x="695" y="3068"/>
                    <a:pt x="695" y="3074"/>
                  </a:cubicBezTo>
                  <a:cubicBezTo>
                    <a:pt x="608" y="3273"/>
                    <a:pt x="546" y="3620"/>
                    <a:pt x="509" y="4041"/>
                  </a:cubicBezTo>
                  <a:cubicBezTo>
                    <a:pt x="447" y="4078"/>
                    <a:pt x="447" y="4165"/>
                    <a:pt x="497" y="4202"/>
                  </a:cubicBezTo>
                  <a:cubicBezTo>
                    <a:pt x="435" y="5776"/>
                    <a:pt x="906" y="8144"/>
                    <a:pt x="2083" y="8168"/>
                  </a:cubicBezTo>
                  <a:cubicBezTo>
                    <a:pt x="2244" y="8168"/>
                    <a:pt x="2393" y="8168"/>
                    <a:pt x="2529" y="8144"/>
                  </a:cubicBezTo>
                  <a:lnTo>
                    <a:pt x="2529" y="8144"/>
                  </a:lnTo>
                  <a:cubicBezTo>
                    <a:pt x="2467" y="8751"/>
                    <a:pt x="2616" y="9334"/>
                    <a:pt x="3075" y="9755"/>
                  </a:cubicBezTo>
                  <a:cubicBezTo>
                    <a:pt x="3279" y="9949"/>
                    <a:pt x="3517" y="10035"/>
                    <a:pt x="3755" y="10035"/>
                  </a:cubicBezTo>
                  <a:cubicBezTo>
                    <a:pt x="4066" y="10035"/>
                    <a:pt x="4379" y="9889"/>
                    <a:pt x="4624" y="9643"/>
                  </a:cubicBezTo>
                  <a:cubicBezTo>
                    <a:pt x="4687" y="9581"/>
                    <a:pt x="4617" y="9456"/>
                    <a:pt x="4542" y="9456"/>
                  </a:cubicBezTo>
                  <a:cubicBezTo>
                    <a:pt x="4528" y="9456"/>
                    <a:pt x="4514" y="9460"/>
                    <a:pt x="4500" y="9470"/>
                  </a:cubicBezTo>
                  <a:cubicBezTo>
                    <a:pt x="4273" y="9613"/>
                    <a:pt x="4045" y="9701"/>
                    <a:pt x="3820" y="9701"/>
                  </a:cubicBezTo>
                  <a:cubicBezTo>
                    <a:pt x="3615" y="9701"/>
                    <a:pt x="3412" y="9628"/>
                    <a:pt x="3211" y="9457"/>
                  </a:cubicBezTo>
                  <a:cubicBezTo>
                    <a:pt x="2839" y="9135"/>
                    <a:pt x="2703" y="8565"/>
                    <a:pt x="2728" y="8082"/>
                  </a:cubicBezTo>
                  <a:cubicBezTo>
                    <a:pt x="4004" y="7722"/>
                    <a:pt x="4066" y="6111"/>
                    <a:pt x="3694" y="4512"/>
                  </a:cubicBezTo>
                  <a:lnTo>
                    <a:pt x="3694" y="4512"/>
                  </a:lnTo>
                  <a:cubicBezTo>
                    <a:pt x="3814" y="4554"/>
                    <a:pt x="3939" y="4576"/>
                    <a:pt x="4068" y="4576"/>
                  </a:cubicBezTo>
                  <a:cubicBezTo>
                    <a:pt x="4287" y="4576"/>
                    <a:pt x="4519" y="4511"/>
                    <a:pt x="4760" y="4363"/>
                  </a:cubicBezTo>
                  <a:cubicBezTo>
                    <a:pt x="4871" y="4297"/>
                    <a:pt x="4823" y="4121"/>
                    <a:pt x="4705" y="4121"/>
                  </a:cubicBezTo>
                  <a:cubicBezTo>
                    <a:pt x="4691" y="4121"/>
                    <a:pt x="4677" y="4123"/>
                    <a:pt x="4661" y="4128"/>
                  </a:cubicBezTo>
                  <a:cubicBezTo>
                    <a:pt x="4495" y="4170"/>
                    <a:pt x="4340" y="4189"/>
                    <a:pt x="4198" y="4189"/>
                  </a:cubicBezTo>
                  <a:cubicBezTo>
                    <a:pt x="3957" y="4189"/>
                    <a:pt x="3749" y="4134"/>
                    <a:pt x="3570" y="4041"/>
                  </a:cubicBezTo>
                  <a:cubicBezTo>
                    <a:pt x="3422" y="3583"/>
                    <a:pt x="3273" y="3136"/>
                    <a:pt x="3099" y="2740"/>
                  </a:cubicBezTo>
                  <a:cubicBezTo>
                    <a:pt x="4203" y="2157"/>
                    <a:pt x="3918" y="1067"/>
                    <a:pt x="3149" y="509"/>
                  </a:cubicBezTo>
                  <a:cubicBezTo>
                    <a:pt x="3645" y="484"/>
                    <a:pt x="4128" y="484"/>
                    <a:pt x="4599" y="410"/>
                  </a:cubicBezTo>
                  <a:cubicBezTo>
                    <a:pt x="4748" y="385"/>
                    <a:pt x="4748" y="162"/>
                    <a:pt x="4599" y="137"/>
                  </a:cubicBezTo>
                  <a:cubicBezTo>
                    <a:pt x="4213" y="58"/>
                    <a:pt x="3707" y="0"/>
                    <a:pt x="3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7082007" y="1537760"/>
              <a:ext cx="660255" cy="1679209"/>
            </a:xfrm>
            <a:custGeom>
              <a:avLst/>
              <a:gdLst/>
              <a:ahLst/>
              <a:cxnLst/>
              <a:rect l="l" t="t" r="r" b="b"/>
              <a:pathLst>
                <a:path w="8677" h="22068" extrusionOk="0">
                  <a:moveTo>
                    <a:pt x="916" y="1575"/>
                  </a:moveTo>
                  <a:cubicBezTo>
                    <a:pt x="1202" y="1575"/>
                    <a:pt x="1776" y="1949"/>
                    <a:pt x="2157" y="2223"/>
                  </a:cubicBezTo>
                  <a:cubicBezTo>
                    <a:pt x="1872" y="2495"/>
                    <a:pt x="1500" y="2929"/>
                    <a:pt x="1116" y="2979"/>
                  </a:cubicBezTo>
                  <a:cubicBezTo>
                    <a:pt x="1110" y="2979"/>
                    <a:pt x="1104" y="2980"/>
                    <a:pt x="1098" y="2980"/>
                  </a:cubicBezTo>
                  <a:cubicBezTo>
                    <a:pt x="741" y="2980"/>
                    <a:pt x="659" y="1909"/>
                    <a:pt x="757" y="1665"/>
                  </a:cubicBezTo>
                  <a:cubicBezTo>
                    <a:pt x="783" y="1602"/>
                    <a:pt x="839" y="1575"/>
                    <a:pt x="916" y="1575"/>
                  </a:cubicBezTo>
                  <a:close/>
                  <a:moveTo>
                    <a:pt x="5119" y="909"/>
                  </a:moveTo>
                  <a:cubicBezTo>
                    <a:pt x="5156" y="1181"/>
                    <a:pt x="5206" y="1467"/>
                    <a:pt x="5243" y="1752"/>
                  </a:cubicBezTo>
                  <a:cubicBezTo>
                    <a:pt x="5280" y="2185"/>
                    <a:pt x="5429" y="2842"/>
                    <a:pt x="5218" y="3251"/>
                  </a:cubicBezTo>
                  <a:cubicBezTo>
                    <a:pt x="5209" y="3272"/>
                    <a:pt x="5190" y="3281"/>
                    <a:pt x="5162" y="3281"/>
                  </a:cubicBezTo>
                  <a:cubicBezTo>
                    <a:pt x="5006" y="3281"/>
                    <a:pt x="4580" y="2979"/>
                    <a:pt x="4128" y="2632"/>
                  </a:cubicBezTo>
                  <a:cubicBezTo>
                    <a:pt x="4091" y="2570"/>
                    <a:pt x="4029" y="2532"/>
                    <a:pt x="3967" y="2508"/>
                  </a:cubicBezTo>
                  <a:cubicBezTo>
                    <a:pt x="3793" y="2384"/>
                    <a:pt x="3632" y="2247"/>
                    <a:pt x="3471" y="2136"/>
                  </a:cubicBezTo>
                  <a:cubicBezTo>
                    <a:pt x="4029" y="1727"/>
                    <a:pt x="4586" y="1343"/>
                    <a:pt x="5119" y="909"/>
                  </a:cubicBezTo>
                  <a:close/>
                  <a:moveTo>
                    <a:pt x="5346" y="0"/>
                  </a:moveTo>
                  <a:cubicBezTo>
                    <a:pt x="5267" y="0"/>
                    <a:pt x="5188" y="27"/>
                    <a:pt x="5132" y="78"/>
                  </a:cubicBezTo>
                  <a:cubicBezTo>
                    <a:pt x="4450" y="673"/>
                    <a:pt x="3706" y="1194"/>
                    <a:pt x="2963" y="1727"/>
                  </a:cubicBezTo>
                  <a:cubicBezTo>
                    <a:pt x="2901" y="1677"/>
                    <a:pt x="2839" y="1652"/>
                    <a:pt x="2802" y="1628"/>
                  </a:cubicBezTo>
                  <a:cubicBezTo>
                    <a:pt x="2763" y="1616"/>
                    <a:pt x="2726" y="1611"/>
                    <a:pt x="2691" y="1611"/>
                  </a:cubicBezTo>
                  <a:cubicBezTo>
                    <a:pt x="2613" y="1611"/>
                    <a:pt x="2547" y="1638"/>
                    <a:pt x="2504" y="1690"/>
                  </a:cubicBezTo>
                  <a:cubicBezTo>
                    <a:pt x="2031" y="1352"/>
                    <a:pt x="1357" y="945"/>
                    <a:pt x="842" y="945"/>
                  </a:cubicBezTo>
                  <a:cubicBezTo>
                    <a:pt x="507" y="945"/>
                    <a:pt x="239" y="1117"/>
                    <a:pt x="137" y="1590"/>
                  </a:cubicBezTo>
                  <a:cubicBezTo>
                    <a:pt x="0" y="2235"/>
                    <a:pt x="211" y="3301"/>
                    <a:pt x="918" y="3536"/>
                  </a:cubicBezTo>
                  <a:cubicBezTo>
                    <a:pt x="996" y="3565"/>
                    <a:pt x="1075" y="3577"/>
                    <a:pt x="1155" y="3577"/>
                  </a:cubicBezTo>
                  <a:cubicBezTo>
                    <a:pt x="1705" y="3577"/>
                    <a:pt x="2268" y="2966"/>
                    <a:pt x="2603" y="2619"/>
                  </a:cubicBezTo>
                  <a:cubicBezTo>
                    <a:pt x="2621" y="2626"/>
                    <a:pt x="2638" y="2629"/>
                    <a:pt x="2655" y="2629"/>
                  </a:cubicBezTo>
                  <a:cubicBezTo>
                    <a:pt x="2700" y="2629"/>
                    <a:pt x="2745" y="2609"/>
                    <a:pt x="2789" y="2582"/>
                  </a:cubicBezTo>
                  <a:cubicBezTo>
                    <a:pt x="2851" y="2532"/>
                    <a:pt x="2926" y="2483"/>
                    <a:pt x="2987" y="2433"/>
                  </a:cubicBezTo>
                  <a:cubicBezTo>
                    <a:pt x="3173" y="2582"/>
                    <a:pt x="3372" y="2768"/>
                    <a:pt x="3582" y="2966"/>
                  </a:cubicBezTo>
                  <a:cubicBezTo>
                    <a:pt x="3644" y="3598"/>
                    <a:pt x="3297" y="4255"/>
                    <a:pt x="3037" y="4788"/>
                  </a:cubicBezTo>
                  <a:cubicBezTo>
                    <a:pt x="2715" y="5470"/>
                    <a:pt x="2318" y="6127"/>
                    <a:pt x="2033" y="6821"/>
                  </a:cubicBezTo>
                  <a:cubicBezTo>
                    <a:pt x="1661" y="7726"/>
                    <a:pt x="1314" y="9238"/>
                    <a:pt x="2492" y="9733"/>
                  </a:cubicBezTo>
                  <a:cubicBezTo>
                    <a:pt x="2687" y="9814"/>
                    <a:pt x="2887" y="9847"/>
                    <a:pt x="3088" y="9847"/>
                  </a:cubicBezTo>
                  <a:cubicBezTo>
                    <a:pt x="3473" y="9847"/>
                    <a:pt x="3861" y="9727"/>
                    <a:pt x="4227" y="9597"/>
                  </a:cubicBezTo>
                  <a:cubicBezTo>
                    <a:pt x="4678" y="9435"/>
                    <a:pt x="5263" y="9116"/>
                    <a:pt x="5786" y="9116"/>
                  </a:cubicBezTo>
                  <a:cubicBezTo>
                    <a:pt x="6025" y="9116"/>
                    <a:pt x="6251" y="9183"/>
                    <a:pt x="6445" y="9362"/>
                  </a:cubicBezTo>
                  <a:cubicBezTo>
                    <a:pt x="6916" y="9783"/>
                    <a:pt x="6445" y="10861"/>
                    <a:pt x="6309" y="11345"/>
                  </a:cubicBezTo>
                  <a:cubicBezTo>
                    <a:pt x="6098" y="11964"/>
                    <a:pt x="5851" y="12584"/>
                    <a:pt x="5789" y="13241"/>
                  </a:cubicBezTo>
                  <a:cubicBezTo>
                    <a:pt x="5772" y="13424"/>
                    <a:pt x="5940" y="13535"/>
                    <a:pt x="6105" y="13535"/>
                  </a:cubicBezTo>
                  <a:cubicBezTo>
                    <a:pt x="6185" y="13535"/>
                    <a:pt x="6265" y="13509"/>
                    <a:pt x="6322" y="13452"/>
                  </a:cubicBezTo>
                  <a:cubicBezTo>
                    <a:pt x="6768" y="13030"/>
                    <a:pt x="7090" y="12324"/>
                    <a:pt x="7635" y="12026"/>
                  </a:cubicBezTo>
                  <a:lnTo>
                    <a:pt x="7635" y="12026"/>
                  </a:lnTo>
                  <a:cubicBezTo>
                    <a:pt x="7673" y="12411"/>
                    <a:pt x="7586" y="12770"/>
                    <a:pt x="7648" y="13154"/>
                  </a:cubicBezTo>
                  <a:cubicBezTo>
                    <a:pt x="7734" y="13576"/>
                    <a:pt x="7871" y="13985"/>
                    <a:pt x="7958" y="14394"/>
                  </a:cubicBezTo>
                  <a:cubicBezTo>
                    <a:pt x="8181" y="15484"/>
                    <a:pt x="7896" y="16600"/>
                    <a:pt x="7400" y="17554"/>
                  </a:cubicBezTo>
                  <a:cubicBezTo>
                    <a:pt x="6495" y="19351"/>
                    <a:pt x="4710" y="20678"/>
                    <a:pt x="2913" y="21496"/>
                  </a:cubicBezTo>
                  <a:cubicBezTo>
                    <a:pt x="2598" y="21648"/>
                    <a:pt x="2798" y="22067"/>
                    <a:pt x="3094" y="22067"/>
                  </a:cubicBezTo>
                  <a:cubicBezTo>
                    <a:pt x="3136" y="22067"/>
                    <a:pt x="3179" y="22059"/>
                    <a:pt x="3223" y="22041"/>
                  </a:cubicBezTo>
                  <a:cubicBezTo>
                    <a:pt x="5156" y="21149"/>
                    <a:pt x="6892" y="19760"/>
                    <a:pt x="7945" y="17889"/>
                  </a:cubicBezTo>
                  <a:cubicBezTo>
                    <a:pt x="8441" y="16996"/>
                    <a:pt x="8676" y="16005"/>
                    <a:pt x="8639" y="15001"/>
                  </a:cubicBezTo>
                  <a:cubicBezTo>
                    <a:pt x="8664" y="14493"/>
                    <a:pt x="8528" y="13985"/>
                    <a:pt x="8367" y="13489"/>
                  </a:cubicBezTo>
                  <a:cubicBezTo>
                    <a:pt x="8168" y="12832"/>
                    <a:pt x="8379" y="12200"/>
                    <a:pt x="8193" y="11543"/>
                  </a:cubicBezTo>
                  <a:cubicBezTo>
                    <a:pt x="8162" y="11407"/>
                    <a:pt x="8033" y="11324"/>
                    <a:pt x="7889" y="11324"/>
                  </a:cubicBezTo>
                  <a:cubicBezTo>
                    <a:pt x="7863" y="11324"/>
                    <a:pt x="7836" y="11327"/>
                    <a:pt x="7809" y="11332"/>
                  </a:cubicBezTo>
                  <a:cubicBezTo>
                    <a:pt x="7325" y="11419"/>
                    <a:pt x="7003" y="11717"/>
                    <a:pt x="6706" y="12076"/>
                  </a:cubicBezTo>
                  <a:cubicBezTo>
                    <a:pt x="6991" y="11233"/>
                    <a:pt x="7363" y="10415"/>
                    <a:pt x="7202" y="9523"/>
                  </a:cubicBezTo>
                  <a:cubicBezTo>
                    <a:pt x="7077" y="8783"/>
                    <a:pt x="6560" y="8558"/>
                    <a:pt x="5964" y="8558"/>
                  </a:cubicBezTo>
                  <a:cubicBezTo>
                    <a:pt x="5372" y="8558"/>
                    <a:pt x="4703" y="8780"/>
                    <a:pt x="4264" y="8940"/>
                  </a:cubicBezTo>
                  <a:cubicBezTo>
                    <a:pt x="3925" y="9076"/>
                    <a:pt x="3512" y="9227"/>
                    <a:pt x="3148" y="9227"/>
                  </a:cubicBezTo>
                  <a:cubicBezTo>
                    <a:pt x="2780" y="9227"/>
                    <a:pt x="2461" y="9073"/>
                    <a:pt x="2318" y="8593"/>
                  </a:cubicBezTo>
                  <a:cubicBezTo>
                    <a:pt x="2120" y="7887"/>
                    <a:pt x="2616" y="7019"/>
                    <a:pt x="2913" y="6424"/>
                  </a:cubicBezTo>
                  <a:cubicBezTo>
                    <a:pt x="3347" y="5519"/>
                    <a:pt x="4041" y="4528"/>
                    <a:pt x="4190" y="3487"/>
                  </a:cubicBezTo>
                  <a:cubicBezTo>
                    <a:pt x="4484" y="3728"/>
                    <a:pt x="4792" y="3901"/>
                    <a:pt x="5100" y="3901"/>
                  </a:cubicBezTo>
                  <a:cubicBezTo>
                    <a:pt x="5298" y="3901"/>
                    <a:pt x="5496" y="3830"/>
                    <a:pt x="5689" y="3660"/>
                  </a:cubicBezTo>
                  <a:cubicBezTo>
                    <a:pt x="6074" y="3326"/>
                    <a:pt x="5937" y="2458"/>
                    <a:pt x="5900" y="2024"/>
                  </a:cubicBezTo>
                  <a:cubicBezTo>
                    <a:pt x="5851" y="1417"/>
                    <a:pt x="5751" y="810"/>
                    <a:pt x="5640" y="227"/>
                  </a:cubicBezTo>
                  <a:cubicBezTo>
                    <a:pt x="5609" y="73"/>
                    <a:pt x="5477" y="0"/>
                    <a:pt x="5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6848098" y="1770071"/>
              <a:ext cx="616882" cy="1308106"/>
            </a:xfrm>
            <a:custGeom>
              <a:avLst/>
              <a:gdLst/>
              <a:ahLst/>
              <a:cxnLst/>
              <a:rect l="l" t="t" r="r" b="b"/>
              <a:pathLst>
                <a:path w="8107" h="17191" extrusionOk="0">
                  <a:moveTo>
                    <a:pt x="6157" y="0"/>
                  </a:moveTo>
                  <a:cubicBezTo>
                    <a:pt x="6062" y="0"/>
                    <a:pt x="5967" y="40"/>
                    <a:pt x="5900" y="136"/>
                  </a:cubicBezTo>
                  <a:cubicBezTo>
                    <a:pt x="5293" y="1004"/>
                    <a:pt x="4376" y="1648"/>
                    <a:pt x="3632" y="2392"/>
                  </a:cubicBezTo>
                  <a:cubicBezTo>
                    <a:pt x="3186" y="2838"/>
                    <a:pt x="2752" y="3284"/>
                    <a:pt x="2331" y="3755"/>
                  </a:cubicBezTo>
                  <a:cubicBezTo>
                    <a:pt x="1500" y="4673"/>
                    <a:pt x="298" y="5862"/>
                    <a:pt x="137" y="7151"/>
                  </a:cubicBezTo>
                  <a:cubicBezTo>
                    <a:pt x="1" y="8087"/>
                    <a:pt x="649" y="8364"/>
                    <a:pt x="1549" y="8364"/>
                  </a:cubicBezTo>
                  <a:cubicBezTo>
                    <a:pt x="2700" y="8364"/>
                    <a:pt x="4263" y="7913"/>
                    <a:pt x="5132" y="7808"/>
                  </a:cubicBezTo>
                  <a:lnTo>
                    <a:pt x="5132" y="7808"/>
                  </a:lnTo>
                  <a:cubicBezTo>
                    <a:pt x="4425" y="8713"/>
                    <a:pt x="3211" y="9135"/>
                    <a:pt x="3062" y="10448"/>
                  </a:cubicBezTo>
                  <a:cubicBezTo>
                    <a:pt x="3050" y="10622"/>
                    <a:pt x="3211" y="10746"/>
                    <a:pt x="3372" y="10758"/>
                  </a:cubicBezTo>
                  <a:cubicBezTo>
                    <a:pt x="3418" y="10762"/>
                    <a:pt x="3463" y="10763"/>
                    <a:pt x="3508" y="10763"/>
                  </a:cubicBezTo>
                  <a:cubicBezTo>
                    <a:pt x="4396" y="10763"/>
                    <a:pt x="5200" y="10101"/>
                    <a:pt x="6049" y="10101"/>
                  </a:cubicBezTo>
                  <a:cubicBezTo>
                    <a:pt x="5900" y="11056"/>
                    <a:pt x="5181" y="11824"/>
                    <a:pt x="4673" y="12605"/>
                  </a:cubicBezTo>
                  <a:cubicBezTo>
                    <a:pt x="4140" y="13373"/>
                    <a:pt x="3831" y="14216"/>
                    <a:pt x="3979" y="15158"/>
                  </a:cubicBezTo>
                  <a:cubicBezTo>
                    <a:pt x="4202" y="16831"/>
                    <a:pt x="6371" y="17166"/>
                    <a:pt x="7710" y="17191"/>
                  </a:cubicBezTo>
                  <a:cubicBezTo>
                    <a:pt x="8107" y="17191"/>
                    <a:pt x="8107" y="16571"/>
                    <a:pt x="7710" y="16546"/>
                  </a:cubicBezTo>
                  <a:cubicBezTo>
                    <a:pt x="6123" y="16534"/>
                    <a:pt x="4066" y="15989"/>
                    <a:pt x="4661" y="13943"/>
                  </a:cubicBezTo>
                  <a:cubicBezTo>
                    <a:pt x="5095" y="12431"/>
                    <a:pt x="6619" y="11489"/>
                    <a:pt x="6706" y="9804"/>
                  </a:cubicBezTo>
                  <a:cubicBezTo>
                    <a:pt x="6706" y="9680"/>
                    <a:pt x="6607" y="9531"/>
                    <a:pt x="6470" y="9519"/>
                  </a:cubicBezTo>
                  <a:cubicBezTo>
                    <a:pt x="6364" y="9501"/>
                    <a:pt x="6260" y="9493"/>
                    <a:pt x="6158" y="9493"/>
                  </a:cubicBezTo>
                  <a:cubicBezTo>
                    <a:pt x="5315" y="9493"/>
                    <a:pt x="4585" y="10025"/>
                    <a:pt x="3756" y="10114"/>
                  </a:cubicBezTo>
                  <a:cubicBezTo>
                    <a:pt x="4116" y="9097"/>
                    <a:pt x="5504" y="8651"/>
                    <a:pt x="5962" y="7660"/>
                  </a:cubicBezTo>
                  <a:cubicBezTo>
                    <a:pt x="6037" y="7486"/>
                    <a:pt x="5987" y="7238"/>
                    <a:pt x="5776" y="7201"/>
                  </a:cubicBezTo>
                  <a:cubicBezTo>
                    <a:pt x="5625" y="7176"/>
                    <a:pt x="5470" y="7166"/>
                    <a:pt x="5313" y="7166"/>
                  </a:cubicBezTo>
                  <a:cubicBezTo>
                    <a:pt x="4523" y="7166"/>
                    <a:pt x="3685" y="7438"/>
                    <a:pt x="2951" y="7573"/>
                  </a:cubicBezTo>
                  <a:cubicBezTo>
                    <a:pt x="2465" y="7670"/>
                    <a:pt x="1971" y="7739"/>
                    <a:pt x="1484" y="7739"/>
                  </a:cubicBezTo>
                  <a:cubicBezTo>
                    <a:pt x="1410" y="7739"/>
                    <a:pt x="1338" y="7737"/>
                    <a:pt x="1265" y="7734"/>
                  </a:cubicBezTo>
                  <a:cubicBezTo>
                    <a:pt x="583" y="7684"/>
                    <a:pt x="707" y="7139"/>
                    <a:pt x="918" y="6680"/>
                  </a:cubicBezTo>
                  <a:cubicBezTo>
                    <a:pt x="1463" y="5503"/>
                    <a:pt x="2467" y="4499"/>
                    <a:pt x="3360" y="3570"/>
                  </a:cubicBezTo>
                  <a:cubicBezTo>
                    <a:pt x="4351" y="2516"/>
                    <a:pt x="5615" y="1648"/>
                    <a:pt x="6433" y="446"/>
                  </a:cubicBezTo>
                  <a:cubicBezTo>
                    <a:pt x="6598" y="220"/>
                    <a:pt x="6380" y="0"/>
                    <a:pt x="6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Matt's Webcorner - Cloth">
            <a:extLst>
              <a:ext uri="{FF2B5EF4-FFF2-40B4-BE49-F238E27FC236}">
                <a16:creationId xmlns:a16="http://schemas.microsoft.com/office/drawing/2014/main" id="{57481116-7D10-9178-A2B6-A94A20532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5" t="883" b="8866"/>
          <a:stretch/>
        </p:blipFill>
        <p:spPr bwMode="auto">
          <a:xfrm>
            <a:off x="713250" y="1824091"/>
            <a:ext cx="2395710" cy="277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97;p42">
            <a:extLst>
              <a:ext uri="{FF2B5EF4-FFF2-40B4-BE49-F238E27FC236}">
                <a16:creationId xmlns:a16="http://schemas.microsoft.com/office/drawing/2014/main" id="{4E3A734F-E894-38EC-A35F-E4A34A18B086}"/>
              </a:ext>
            </a:extLst>
          </p:cNvPr>
          <p:cNvSpPr txBox="1">
            <a:spLocks/>
          </p:cNvSpPr>
          <p:nvPr/>
        </p:nvSpPr>
        <p:spPr>
          <a:xfrm>
            <a:off x="651405" y="1376290"/>
            <a:ext cx="25194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dirty="0">
                <a:solidFill>
                  <a:srgbClr val="FF0000"/>
                </a:solidFill>
              </a:rPr>
              <a:t>Particles </a:t>
            </a:r>
            <a:r>
              <a:rPr lang="en-US" dirty="0"/>
              <a:t>-&gt; Mesh</a:t>
            </a:r>
          </a:p>
        </p:txBody>
      </p:sp>
      <p:pic>
        <p:nvPicPr>
          <p:cNvPr id="1034" name="Picture 10" descr="Fórmula - Iconos gratis de educación">
            <a:extLst>
              <a:ext uri="{FF2B5EF4-FFF2-40B4-BE49-F238E27FC236}">
                <a16:creationId xmlns:a16="http://schemas.microsoft.com/office/drawing/2014/main" id="{D23CBC0A-5568-D127-30C3-213638EE0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367" y="2253820"/>
            <a:ext cx="1926297" cy="192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797;p42">
            <a:extLst>
              <a:ext uri="{FF2B5EF4-FFF2-40B4-BE49-F238E27FC236}">
                <a16:creationId xmlns:a16="http://schemas.microsoft.com/office/drawing/2014/main" id="{63DDB6DD-0973-90DD-E4EA-7EF44CA44ADA}"/>
              </a:ext>
            </a:extLst>
          </p:cNvPr>
          <p:cNvSpPr txBox="1">
            <a:spLocks/>
          </p:cNvSpPr>
          <p:nvPr/>
        </p:nvSpPr>
        <p:spPr>
          <a:xfrm>
            <a:off x="3476366" y="1933956"/>
            <a:ext cx="1926297" cy="406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dirty="0">
                <a:solidFill>
                  <a:schemeClr val="bg1"/>
                </a:solidFill>
              </a:rPr>
              <a:t>Newtonian Physics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91802A4-A8F7-7F80-5844-4BB01A29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534768"/>
            <a:ext cx="3129285" cy="2036982"/>
          </a:xfrm>
        </p:spPr>
        <p:txBody>
          <a:bodyPr/>
          <a:lstStyle/>
          <a:p>
            <a:r>
              <a:rPr lang="es-MX" sz="4800" dirty="0" err="1"/>
              <a:t>Cloth</a:t>
            </a:r>
            <a:r>
              <a:rPr lang="es-MX" sz="4800" dirty="0"/>
              <a:t> in Unity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AFC8FE-2A1D-5A29-4838-16F9A7EEB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21" y="2827797"/>
            <a:ext cx="4478035" cy="162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ity - Interactive Cloth">
            <a:extLst>
              <a:ext uri="{FF2B5EF4-FFF2-40B4-BE49-F238E27FC236}">
                <a16:creationId xmlns:a16="http://schemas.microsoft.com/office/drawing/2014/main" id="{D182A257-0F92-8D74-CA9D-43351433E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572" y="454860"/>
            <a:ext cx="4478036" cy="211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661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1C3BD0C-2DA7-D903-7828-1E12E565B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749" y="961942"/>
            <a:ext cx="5004057" cy="321961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0627C8D-AA46-5C7C-7DF5-FC08AC029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92" y="1863712"/>
            <a:ext cx="2423282" cy="141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7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1F8EE3A-D628-99CE-5765-A58118497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950" y="2209816"/>
            <a:ext cx="4032921" cy="223899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2BAB723-3CA5-4578-E1A8-927077804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602" y="828581"/>
            <a:ext cx="3784795" cy="7874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83678E3-39FD-DA62-91A1-D35814591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75" y="2216827"/>
            <a:ext cx="4109025" cy="225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26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065F2FE4-6B76-9C85-2A18-BA763979B55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E204F0E-3F3A-6D41-2233-CBBE5DB5B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734" y="619024"/>
            <a:ext cx="4508732" cy="39054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66B8C0E-4523-4D70-5648-37BFB735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49" y="1806575"/>
            <a:ext cx="2496437" cy="15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20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1626B45-20E7-5B8D-9BE8-B12325DD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80" y="266599"/>
            <a:ext cx="4156170" cy="43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62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98818E18-F60F-C24C-DC0A-8C012CDDE1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6FC2D4-9B08-9977-B0B5-A3F69A6F6C3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D8B631C0-80B8-796D-0509-EF682E1B738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E30CD1DC-1C7F-8019-B94C-D3385B0FB4EC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32947A0-1D6E-1087-BB22-3E4DED97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80" y="822018"/>
            <a:ext cx="7588640" cy="38736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AF6CDE9-A186-1047-9321-79BC892A7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656" y="200155"/>
            <a:ext cx="1311293" cy="48120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0C9EB8F-0EBB-BFC2-BA7E-976F29DFB352}"/>
              </a:ext>
            </a:extLst>
          </p:cNvPr>
          <p:cNvSpPr txBox="1"/>
          <p:nvPr/>
        </p:nvSpPr>
        <p:spPr>
          <a:xfrm>
            <a:off x="2190750" y="274141"/>
            <a:ext cx="1939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Edit</a:t>
            </a:r>
            <a:r>
              <a:rPr lang="es-MX" dirty="0"/>
              <a:t> </a:t>
            </a:r>
            <a:r>
              <a:rPr lang="es-MX" dirty="0" err="1"/>
              <a:t>cloth</a:t>
            </a:r>
            <a:r>
              <a:rPr lang="es-MX" dirty="0"/>
              <a:t> </a:t>
            </a:r>
            <a:r>
              <a:rPr lang="es-MX" dirty="0" err="1"/>
              <a:t>constraints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63211326"/>
      </p:ext>
    </p:extLst>
  </p:cSld>
  <p:clrMapOvr>
    <a:masterClrMapping/>
  </p:clrMapOvr>
</p:sld>
</file>

<file path=ppt/theme/theme1.xml><?xml version="1.0" encoding="utf-8"?>
<a:theme xmlns:a="http://schemas.openxmlformats.org/drawingml/2006/main" name="Paris Fashion Show by Slidesgo">
  <a:themeElements>
    <a:clrScheme name="Simple Light">
      <a:dk1>
        <a:srgbClr val="F3F3F3"/>
      </a:dk1>
      <a:lt1>
        <a:srgbClr val="000000"/>
      </a:lt1>
      <a:dk2>
        <a:srgbClr val="E5DEC9"/>
      </a:dk2>
      <a:lt2>
        <a:srgbClr val="D2C3A3"/>
      </a:lt2>
      <a:accent1>
        <a:srgbClr val="ECCFBC"/>
      </a:accent1>
      <a:accent2>
        <a:srgbClr val="E3AD9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669</Words>
  <Application>Microsoft Office PowerPoint</Application>
  <PresentationFormat>Presentación en pantalla (16:9)</PresentationFormat>
  <Paragraphs>46</Paragraphs>
  <Slides>17</Slides>
  <Notes>8</Notes>
  <HiddenSlides>0</HiddenSlides>
  <MMClips>2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7" baseType="lpstr">
      <vt:lpstr>Söhne</vt:lpstr>
      <vt:lpstr>Arial</vt:lpstr>
      <vt:lpstr>Passion One</vt:lpstr>
      <vt:lpstr>Roboto</vt:lpstr>
      <vt:lpstr>DM Sans</vt:lpstr>
      <vt:lpstr>Yanone Kaffeesatz</vt:lpstr>
      <vt:lpstr>Prata</vt:lpstr>
      <vt:lpstr>Josefin Slab</vt:lpstr>
      <vt:lpstr>Caveat</vt:lpstr>
      <vt:lpstr>Paris Fashion Show by Slidesgo</vt:lpstr>
      <vt:lpstr>CLOTH MODELING</vt:lpstr>
      <vt:lpstr>CLOTH MODELING</vt:lpstr>
      <vt:lpstr>Background</vt:lpstr>
      <vt:lpstr>Cloth in Unity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Applications</vt:lpstr>
      <vt:lpstr>Films</vt:lpstr>
      <vt:lpstr>Presentación de PowerPoint</vt:lpstr>
      <vt:lpstr>THANKS! Q&amp;A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CLOTH MODELING</dc:title>
  <cp:lastModifiedBy>Alan Adrian Malagon Baeza</cp:lastModifiedBy>
  <cp:revision>5</cp:revision>
  <dcterms:modified xsi:type="dcterms:W3CDTF">2023-06-12T19:19:02Z</dcterms:modified>
</cp:coreProperties>
</file>